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0" r:id="rId1"/>
  </p:sldMasterIdLst>
  <p:notesMasterIdLst>
    <p:notesMasterId r:id="rId42"/>
  </p:notesMasterIdLst>
  <p:handoutMasterIdLst>
    <p:handoutMasterId r:id="rId43"/>
  </p:handoutMasterIdLst>
  <p:sldIdLst>
    <p:sldId id="305" r:id="rId2"/>
    <p:sldId id="353" r:id="rId3"/>
    <p:sldId id="354" r:id="rId4"/>
    <p:sldId id="365" r:id="rId5"/>
    <p:sldId id="366" r:id="rId6"/>
    <p:sldId id="367" r:id="rId7"/>
    <p:sldId id="368" r:id="rId8"/>
    <p:sldId id="369" r:id="rId9"/>
    <p:sldId id="370" r:id="rId10"/>
    <p:sldId id="371" r:id="rId11"/>
    <p:sldId id="374" r:id="rId12"/>
    <p:sldId id="372" r:id="rId13"/>
    <p:sldId id="375" r:id="rId14"/>
    <p:sldId id="373" r:id="rId15"/>
    <p:sldId id="376" r:id="rId16"/>
    <p:sldId id="355" r:id="rId17"/>
    <p:sldId id="356" r:id="rId18"/>
    <p:sldId id="357" r:id="rId19"/>
    <p:sldId id="358" r:id="rId20"/>
    <p:sldId id="359" r:id="rId21"/>
    <p:sldId id="360" r:id="rId22"/>
    <p:sldId id="361" r:id="rId23"/>
    <p:sldId id="362" r:id="rId24"/>
    <p:sldId id="363" r:id="rId25"/>
    <p:sldId id="364"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Lst>
  <p:sldSz cx="12195175" cy="6858000"/>
  <p:notesSz cx="6858000" cy="9144000"/>
  <p:embeddedFontLst>
    <p:embeddedFont>
      <p:font typeface="Aharoni" panose="02010803020104030203" pitchFamily="2" charset="-79"/>
      <p:bold r:id="rId44"/>
    </p:embeddedFont>
    <p:embeddedFont>
      <p:font typeface="Arial" panose="020B0604020202020204" pitchFamily="3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Cambria Math" panose="02040503050406030204" pitchFamily="18" charset="0"/>
      <p:regular r:id="rId53"/>
    </p:embeddedFont>
    <p:embeddedFont>
      <p:font typeface="Garamond" panose="02020404030301010803" pitchFamily="18" charset="0"/>
      <p:regular r:id="rId54"/>
      <p:bold r:id="rId55"/>
      <p:italic r:id="rId56"/>
      <p:boldItalic r:id="rId57"/>
    </p:embeddedFont>
    <p:embeddedFont>
      <p:font typeface="Georgia" panose="02040502050405020303" pitchFamily="18" charset="0"/>
      <p:regular r:id="rId58"/>
      <p:bold r:id="rId59"/>
      <p:italic r:id="rId60"/>
      <p:boldItalic r:id="rId61"/>
    </p:embeddedFont>
    <p:embeddedFont>
      <p:font typeface="Merriweather Light" pitchFamily="2" charset="77"/>
      <p:regular r:id="rId62"/>
      <p:italic r:id="rId63"/>
    </p:embeddedFont>
    <p:embeddedFont>
      <p:font typeface="Merriweather Regular" panose="02060503050406030704" pitchFamily="18" charset="77"/>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Open Sans Light" panose="020B0306030504020204" pitchFamily="34" charset="0"/>
      <p:regular r:id="rId72"/>
      <p:italic r:id="rId73"/>
    </p:embeddedFont>
    <p:embeddedFont>
      <p:font typeface="Raleway" pitchFamily="2" charset="77"/>
      <p:regular r:id="rId74"/>
      <p:bold r:id="rId75"/>
      <p:italic r:id="rId76"/>
      <p:boldItalic r:id="rId77"/>
    </p:embeddedFont>
    <p:embeddedFont>
      <p:font typeface="Verdana" panose="020B0604030504040204" pitchFamily="34" charset="0"/>
      <p:regular r:id="rId78"/>
      <p:bold r:id="rId79"/>
      <p:italic r:id="rId80"/>
      <p:boldItalic r:id="rId81"/>
    </p:embeddedFont>
  </p:embeddedFontLst>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0">
          <p15:clr>
            <a:srgbClr val="A4A3A4"/>
          </p15:clr>
        </p15:guide>
        <p15:guide id="2" orient="horz" pos="4038">
          <p15:clr>
            <a:srgbClr val="A4A3A4"/>
          </p15:clr>
        </p15:guide>
        <p15:guide id="3" orient="horz" pos="989">
          <p15:clr>
            <a:srgbClr val="A4A3A4"/>
          </p15:clr>
        </p15:guide>
        <p15:guide id="4" orient="horz" pos="2682">
          <p15:clr>
            <a:srgbClr val="A4A3A4"/>
          </p15:clr>
        </p15:guide>
        <p15:guide id="5" orient="horz" pos="104">
          <p15:clr>
            <a:srgbClr val="A4A3A4"/>
          </p15:clr>
        </p15:guide>
        <p15:guide id="6" orient="horz" pos="3351">
          <p15:clr>
            <a:srgbClr val="A4A3A4"/>
          </p15:clr>
        </p15:guide>
        <p15:guide id="7" orient="horz" pos="3181">
          <p15:clr>
            <a:srgbClr val="A4A3A4"/>
          </p15:clr>
        </p15:guide>
        <p15:guide id="8" orient="horz" pos="1074">
          <p15:clr>
            <a:srgbClr val="A4A3A4"/>
          </p15:clr>
        </p15:guide>
        <p15:guide id="9" orient="horz" pos="3593">
          <p15:clr>
            <a:srgbClr val="A4A3A4"/>
          </p15:clr>
        </p15:guide>
        <p15:guide id="10" pos="3777">
          <p15:clr>
            <a:srgbClr val="A4A3A4"/>
          </p15:clr>
        </p15:guide>
        <p15:guide id="11" pos="739">
          <p15:clr>
            <a:srgbClr val="A4A3A4"/>
          </p15:clr>
        </p15:guide>
        <p15:guide id="12" pos="7273">
          <p15:clr>
            <a:srgbClr val="A4A3A4"/>
          </p15:clr>
        </p15:guide>
        <p15:guide id="13" pos="1604">
          <p15:clr>
            <a:srgbClr val="A4A3A4"/>
          </p15:clr>
        </p15:guide>
        <p15:guide id="14" pos="5145">
          <p15:clr>
            <a:srgbClr val="A4A3A4"/>
          </p15:clr>
        </p15:guide>
        <p15:guide id="15" pos="5282">
          <p15:clr>
            <a:srgbClr val="A4A3A4"/>
          </p15:clr>
        </p15:guide>
        <p15:guide id="16" pos="1447">
          <p15:clr>
            <a:srgbClr val="A4A3A4"/>
          </p15:clr>
        </p15:guide>
        <p15:guide id="17" pos="6651">
          <p15:clr>
            <a:srgbClr val="A4A3A4"/>
          </p15:clr>
        </p15:guide>
        <p15:guide id="18" pos="36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3F2B"/>
    <a:srgbClr val="522980"/>
    <a:srgbClr val="6687C3"/>
    <a:srgbClr val="171D42"/>
    <a:srgbClr val="63A593"/>
    <a:srgbClr val="921E56"/>
    <a:srgbClr val="DD9562"/>
    <a:srgbClr val="D49562"/>
    <a:srgbClr val="D49868"/>
    <a:srgbClr val="C00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F6AD1-75B6-9843-A999-E4717F0A8238}" v="122" dt="2022-08-29T09:14:33.97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95721"/>
  </p:normalViewPr>
  <p:slideViewPr>
    <p:cSldViewPr snapToGrid="0">
      <p:cViewPr varScale="1">
        <p:scale>
          <a:sx n="104" d="100"/>
          <a:sy n="104" d="100"/>
        </p:scale>
        <p:origin x="880" y="200"/>
      </p:cViewPr>
      <p:guideLst>
        <p:guide orient="horz" pos="1530"/>
        <p:guide orient="horz" pos="4038"/>
        <p:guide orient="horz" pos="989"/>
        <p:guide orient="horz" pos="2682"/>
        <p:guide orient="horz" pos="104"/>
        <p:guide orient="horz" pos="3351"/>
        <p:guide orient="horz" pos="3181"/>
        <p:guide orient="horz" pos="1074"/>
        <p:guide orient="horz" pos="3593"/>
        <p:guide pos="3777"/>
        <p:guide pos="739"/>
        <p:guide pos="7273"/>
        <p:guide pos="1604"/>
        <p:guide pos="5145"/>
        <p:guide pos="5282"/>
        <p:guide pos="1447"/>
        <p:guide pos="6651"/>
        <p:guide pos="361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70" d="100"/>
          <a:sy n="170" d="100"/>
        </p:scale>
        <p:origin x="546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font" Target="fonts/font3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font" Target="fonts/font3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font" Target="fonts/font38.fntdata"/><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2.fntdata"/><Relationship Id="rId66" Type="http://schemas.openxmlformats.org/officeDocument/2006/relationships/font" Target="fonts/font23.fntdata"/><Relationship Id="rId87" Type="http://schemas.microsoft.com/office/2015/10/relationships/revisionInfo" Target="revisionInfo.xml"/><Relationship Id="rId61" Type="http://schemas.openxmlformats.org/officeDocument/2006/relationships/font" Target="fonts/font18.fntdata"/><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azeni, M. (Mehran)" userId="c630b15d-de37-4521-b041-b9b9c4f0e47a" providerId="ADAL" clId="{3ADF6AD1-75B6-9843-A999-E4717F0A8238}"/>
    <pc:docChg chg="undo custSel addSld delSld modSld">
      <pc:chgData name="Moazeni, M. (Mehran)" userId="c630b15d-de37-4521-b041-b9b9c4f0e47a" providerId="ADAL" clId="{3ADF6AD1-75B6-9843-A999-E4717F0A8238}" dt="2022-08-29T09:15:34.121" v="1622" actId="20577"/>
      <pc:docMkLst>
        <pc:docMk/>
      </pc:docMkLst>
      <pc:sldChg chg="del">
        <pc:chgData name="Moazeni, M. (Mehran)" userId="c630b15d-de37-4521-b041-b9b9c4f0e47a" providerId="ADAL" clId="{3ADF6AD1-75B6-9843-A999-E4717F0A8238}" dt="2022-08-22T10:59:34.350" v="12" actId="2696"/>
        <pc:sldMkLst>
          <pc:docMk/>
          <pc:sldMk cId="3368348150" sldId="275"/>
        </pc:sldMkLst>
      </pc:sldChg>
      <pc:sldChg chg="addSp delSp modSp mod">
        <pc:chgData name="Moazeni, M. (Mehran)" userId="c630b15d-de37-4521-b041-b9b9c4f0e47a" providerId="ADAL" clId="{3ADF6AD1-75B6-9843-A999-E4717F0A8238}" dt="2022-08-23T15:25:31.230" v="1346" actId="20577"/>
        <pc:sldMkLst>
          <pc:docMk/>
          <pc:sldMk cId="1180352680" sldId="305"/>
        </pc:sldMkLst>
        <pc:spChg chg="add mod">
          <ac:chgData name="Moazeni, M. (Mehran)" userId="c630b15d-de37-4521-b041-b9b9c4f0e47a" providerId="ADAL" clId="{3ADF6AD1-75B6-9843-A999-E4717F0A8238}" dt="2022-08-23T15:25:15.124" v="1322" actId="1076"/>
          <ac:spMkLst>
            <pc:docMk/>
            <pc:sldMk cId="1180352680" sldId="305"/>
            <ac:spMk id="2" creationId="{E6E64BB8-38F8-F4B1-3318-D7BFE958E23F}"/>
          </ac:spMkLst>
        </pc:spChg>
        <pc:spChg chg="del">
          <ac:chgData name="Moazeni, M. (Mehran)" userId="c630b15d-de37-4521-b041-b9b9c4f0e47a" providerId="ADAL" clId="{3ADF6AD1-75B6-9843-A999-E4717F0A8238}" dt="2022-08-22T10:59:44.128" v="17" actId="478"/>
          <ac:spMkLst>
            <pc:docMk/>
            <pc:sldMk cId="1180352680" sldId="305"/>
            <ac:spMk id="2" creationId="{FE0B2DD1-0AE1-B745-A7E8-8C082357292F}"/>
          </ac:spMkLst>
        </pc:spChg>
        <pc:spChg chg="add mod">
          <ac:chgData name="Moazeni, M. (Mehran)" userId="c630b15d-de37-4521-b041-b9b9c4f0e47a" providerId="ADAL" clId="{3ADF6AD1-75B6-9843-A999-E4717F0A8238}" dt="2022-08-23T15:25:31.230" v="1346" actId="20577"/>
          <ac:spMkLst>
            <pc:docMk/>
            <pc:sldMk cId="1180352680" sldId="305"/>
            <ac:spMk id="3" creationId="{49E0F6A4-4AF4-843B-EBD1-15EF1A5FCE88}"/>
          </ac:spMkLst>
        </pc:spChg>
        <pc:spChg chg="del">
          <ac:chgData name="Moazeni, M. (Mehran)" userId="c630b15d-de37-4521-b041-b9b9c4f0e47a" providerId="ADAL" clId="{3ADF6AD1-75B6-9843-A999-E4717F0A8238}" dt="2022-08-22T10:59:41.871" v="16" actId="478"/>
          <ac:spMkLst>
            <pc:docMk/>
            <pc:sldMk cId="1180352680" sldId="305"/>
            <ac:spMk id="9" creationId="{61D7860F-BFB9-DA43-A78C-8463CD2A9374}"/>
          </ac:spMkLst>
        </pc:spChg>
        <pc:spChg chg="del">
          <ac:chgData name="Moazeni, M. (Mehran)" userId="c630b15d-de37-4521-b041-b9b9c4f0e47a" providerId="ADAL" clId="{3ADF6AD1-75B6-9843-A999-E4717F0A8238}" dt="2022-08-22T10:59:41.871" v="16" actId="478"/>
          <ac:spMkLst>
            <pc:docMk/>
            <pc:sldMk cId="1180352680" sldId="305"/>
            <ac:spMk id="14" creationId="{563FEC75-2E6B-014A-97A3-B8911080607F}"/>
          </ac:spMkLst>
        </pc:spChg>
        <pc:spChg chg="del">
          <ac:chgData name="Moazeni, M. (Mehran)" userId="c630b15d-de37-4521-b041-b9b9c4f0e47a" providerId="ADAL" clId="{3ADF6AD1-75B6-9843-A999-E4717F0A8238}" dt="2022-08-22T10:59:41.871" v="16" actId="478"/>
          <ac:spMkLst>
            <pc:docMk/>
            <pc:sldMk cId="1180352680" sldId="305"/>
            <ac:spMk id="15" creationId="{94F8EE15-64B3-0E43-AC93-68F0D5169A1B}"/>
          </ac:spMkLst>
        </pc:spChg>
        <pc:spChg chg="del">
          <ac:chgData name="Moazeni, M. (Mehran)" userId="c630b15d-de37-4521-b041-b9b9c4f0e47a" providerId="ADAL" clId="{3ADF6AD1-75B6-9843-A999-E4717F0A8238}" dt="2022-08-22T10:59:41.871" v="16" actId="478"/>
          <ac:spMkLst>
            <pc:docMk/>
            <pc:sldMk cId="1180352680" sldId="305"/>
            <ac:spMk id="16" creationId="{6428F63B-961A-3947-994F-73845DF23D8C}"/>
          </ac:spMkLst>
        </pc:spChg>
        <pc:graphicFrameChg chg="del">
          <ac:chgData name="Moazeni, M. (Mehran)" userId="c630b15d-de37-4521-b041-b9b9c4f0e47a" providerId="ADAL" clId="{3ADF6AD1-75B6-9843-A999-E4717F0A8238}" dt="2022-08-22T10:59:46.487" v="18" actId="478"/>
          <ac:graphicFrameMkLst>
            <pc:docMk/>
            <pc:sldMk cId="1180352680" sldId="305"/>
            <ac:graphicFrameMk id="5" creationId="{75152341-D95B-8444-8F6E-C74BEE75590E}"/>
          </ac:graphicFrameMkLst>
        </pc:graphicFrameChg>
        <pc:picChg chg="del">
          <ac:chgData name="Moazeni, M. (Mehran)" userId="c630b15d-de37-4521-b041-b9b9c4f0e47a" providerId="ADAL" clId="{3ADF6AD1-75B6-9843-A999-E4717F0A8238}" dt="2022-08-22T10:59:40.031" v="15" actId="478"/>
          <ac:picMkLst>
            <pc:docMk/>
            <pc:sldMk cId="1180352680" sldId="305"/>
            <ac:picMk id="4" creationId="{7FA31B1B-DEA9-5747-A32B-79D41EFE132C}"/>
          </ac:picMkLst>
        </pc:picChg>
        <pc:cxnChg chg="del">
          <ac:chgData name="Moazeni, M. (Mehran)" userId="c630b15d-de37-4521-b041-b9b9c4f0e47a" providerId="ADAL" clId="{3ADF6AD1-75B6-9843-A999-E4717F0A8238}" dt="2022-08-22T10:59:41.871" v="16" actId="478"/>
          <ac:cxnSpMkLst>
            <pc:docMk/>
            <pc:sldMk cId="1180352680" sldId="305"/>
            <ac:cxnSpMk id="8" creationId="{1E71A899-ECAD-644E-BDDC-88A48D99CC32}"/>
          </ac:cxnSpMkLst>
        </pc:cxnChg>
        <pc:cxnChg chg="del">
          <ac:chgData name="Moazeni, M. (Mehran)" userId="c630b15d-de37-4521-b041-b9b9c4f0e47a" providerId="ADAL" clId="{3ADF6AD1-75B6-9843-A999-E4717F0A8238}" dt="2022-08-22T10:59:41.871" v="16" actId="478"/>
          <ac:cxnSpMkLst>
            <pc:docMk/>
            <pc:sldMk cId="1180352680" sldId="305"/>
            <ac:cxnSpMk id="13" creationId="{14D31FC1-98F9-CC4C-B45E-C4DB860F5EAF}"/>
          </ac:cxnSpMkLst>
        </pc:cxnChg>
      </pc:sldChg>
      <pc:sldChg chg="del">
        <pc:chgData name="Moazeni, M. (Mehran)" userId="c630b15d-de37-4521-b041-b9b9c4f0e47a" providerId="ADAL" clId="{3ADF6AD1-75B6-9843-A999-E4717F0A8238}" dt="2022-08-22T10:59:30.807" v="1" actId="2696"/>
        <pc:sldMkLst>
          <pc:docMk/>
          <pc:sldMk cId="354722111" sldId="340"/>
        </pc:sldMkLst>
      </pc:sldChg>
      <pc:sldChg chg="del">
        <pc:chgData name="Moazeni, M. (Mehran)" userId="c630b15d-de37-4521-b041-b9b9c4f0e47a" providerId="ADAL" clId="{3ADF6AD1-75B6-9843-A999-E4717F0A8238}" dt="2022-08-22T10:59:31.305" v="2" actId="2696"/>
        <pc:sldMkLst>
          <pc:docMk/>
          <pc:sldMk cId="1150887087" sldId="341"/>
        </pc:sldMkLst>
      </pc:sldChg>
      <pc:sldChg chg="del">
        <pc:chgData name="Moazeni, M. (Mehran)" userId="c630b15d-de37-4521-b041-b9b9c4f0e47a" providerId="ADAL" clId="{3ADF6AD1-75B6-9843-A999-E4717F0A8238}" dt="2022-08-22T10:59:31.388" v="3" actId="2696"/>
        <pc:sldMkLst>
          <pc:docMk/>
          <pc:sldMk cId="3280273388" sldId="343"/>
        </pc:sldMkLst>
      </pc:sldChg>
      <pc:sldChg chg="del">
        <pc:chgData name="Moazeni, M. (Mehran)" userId="c630b15d-de37-4521-b041-b9b9c4f0e47a" providerId="ADAL" clId="{3ADF6AD1-75B6-9843-A999-E4717F0A8238}" dt="2022-08-22T10:59:31.467" v="4" actId="2696"/>
        <pc:sldMkLst>
          <pc:docMk/>
          <pc:sldMk cId="3454746166" sldId="344"/>
        </pc:sldMkLst>
      </pc:sldChg>
      <pc:sldChg chg="del">
        <pc:chgData name="Moazeni, M. (Mehran)" userId="c630b15d-de37-4521-b041-b9b9c4f0e47a" providerId="ADAL" clId="{3ADF6AD1-75B6-9843-A999-E4717F0A8238}" dt="2022-08-22T10:59:31.552" v="5" actId="2696"/>
        <pc:sldMkLst>
          <pc:docMk/>
          <pc:sldMk cId="2866797366" sldId="345"/>
        </pc:sldMkLst>
      </pc:sldChg>
      <pc:sldChg chg="del">
        <pc:chgData name="Moazeni, M. (Mehran)" userId="c630b15d-de37-4521-b041-b9b9c4f0e47a" providerId="ADAL" clId="{3ADF6AD1-75B6-9843-A999-E4717F0A8238}" dt="2022-08-22T10:59:31.628" v="6" actId="2696"/>
        <pc:sldMkLst>
          <pc:docMk/>
          <pc:sldMk cId="2026553276" sldId="346"/>
        </pc:sldMkLst>
      </pc:sldChg>
      <pc:sldChg chg="del">
        <pc:chgData name="Moazeni, M. (Mehran)" userId="c630b15d-de37-4521-b041-b9b9c4f0e47a" providerId="ADAL" clId="{3ADF6AD1-75B6-9843-A999-E4717F0A8238}" dt="2022-08-22T10:59:31.885" v="9" actId="2696"/>
        <pc:sldMkLst>
          <pc:docMk/>
          <pc:sldMk cId="2611007961" sldId="347"/>
        </pc:sldMkLst>
      </pc:sldChg>
      <pc:sldChg chg="del">
        <pc:chgData name="Moazeni, M. (Mehran)" userId="c630b15d-de37-4521-b041-b9b9c4f0e47a" providerId="ADAL" clId="{3ADF6AD1-75B6-9843-A999-E4717F0A8238}" dt="2022-08-22T10:59:31.968" v="10" actId="2696"/>
        <pc:sldMkLst>
          <pc:docMk/>
          <pc:sldMk cId="2754918438" sldId="348"/>
        </pc:sldMkLst>
      </pc:sldChg>
      <pc:sldChg chg="del">
        <pc:chgData name="Moazeni, M. (Mehran)" userId="c630b15d-de37-4521-b041-b9b9c4f0e47a" providerId="ADAL" clId="{3ADF6AD1-75B6-9843-A999-E4717F0A8238}" dt="2022-08-22T10:59:32.733" v="11" actId="2696"/>
        <pc:sldMkLst>
          <pc:docMk/>
          <pc:sldMk cId="2660686112" sldId="349"/>
        </pc:sldMkLst>
      </pc:sldChg>
      <pc:sldChg chg="del">
        <pc:chgData name="Moazeni, M. (Mehran)" userId="c630b15d-de37-4521-b041-b9b9c4f0e47a" providerId="ADAL" clId="{3ADF6AD1-75B6-9843-A999-E4717F0A8238}" dt="2022-08-22T10:59:31.714" v="7" actId="2696"/>
        <pc:sldMkLst>
          <pc:docMk/>
          <pc:sldMk cId="2257876180" sldId="350"/>
        </pc:sldMkLst>
      </pc:sldChg>
      <pc:sldChg chg="del">
        <pc:chgData name="Moazeni, M. (Mehran)" userId="c630b15d-de37-4521-b041-b9b9c4f0e47a" providerId="ADAL" clId="{3ADF6AD1-75B6-9843-A999-E4717F0A8238}" dt="2022-08-22T10:59:31.793" v="8" actId="2696"/>
        <pc:sldMkLst>
          <pc:docMk/>
          <pc:sldMk cId="4141340061" sldId="351"/>
        </pc:sldMkLst>
      </pc:sldChg>
      <pc:sldChg chg="add del">
        <pc:chgData name="Moazeni, M. (Mehran)" userId="c630b15d-de37-4521-b041-b9b9c4f0e47a" providerId="ADAL" clId="{3ADF6AD1-75B6-9843-A999-E4717F0A8238}" dt="2022-08-23T14:36:57.528" v="1151" actId="2696"/>
        <pc:sldMkLst>
          <pc:docMk/>
          <pc:sldMk cId="1860062174" sldId="352"/>
        </pc:sldMkLst>
      </pc:sldChg>
      <pc:sldChg chg="addSp modSp add mod">
        <pc:chgData name="Moazeni, M. (Mehran)" userId="c630b15d-de37-4521-b041-b9b9c4f0e47a" providerId="ADAL" clId="{3ADF6AD1-75B6-9843-A999-E4717F0A8238}" dt="2022-08-22T11:08:43.160" v="100" actId="255"/>
        <pc:sldMkLst>
          <pc:docMk/>
          <pc:sldMk cId="1703726794" sldId="353"/>
        </pc:sldMkLst>
        <pc:spChg chg="add mod">
          <ac:chgData name="Moazeni, M. (Mehran)" userId="c630b15d-de37-4521-b041-b9b9c4f0e47a" providerId="ADAL" clId="{3ADF6AD1-75B6-9843-A999-E4717F0A8238}" dt="2022-08-22T11:08:22.610" v="92" actId="1076"/>
          <ac:spMkLst>
            <pc:docMk/>
            <pc:sldMk cId="1703726794" sldId="353"/>
            <ac:spMk id="3" creationId="{B8321118-987B-8274-D9FB-47277382B5FB}"/>
          </ac:spMkLst>
        </pc:spChg>
        <pc:spChg chg="add mod">
          <ac:chgData name="Moazeni, M. (Mehran)" userId="c630b15d-de37-4521-b041-b9b9c4f0e47a" providerId="ADAL" clId="{3ADF6AD1-75B6-9843-A999-E4717F0A8238}" dt="2022-08-22T11:08:43.160" v="100" actId="255"/>
          <ac:spMkLst>
            <pc:docMk/>
            <pc:sldMk cId="1703726794" sldId="353"/>
            <ac:spMk id="4" creationId="{45217941-34B1-7D0E-0836-C59B866039C0}"/>
          </ac:spMkLst>
        </pc:spChg>
      </pc:sldChg>
      <pc:sldChg chg="new del">
        <pc:chgData name="Moazeni, M. (Mehran)" userId="c630b15d-de37-4521-b041-b9b9c4f0e47a" providerId="ADAL" clId="{3ADF6AD1-75B6-9843-A999-E4717F0A8238}" dt="2022-08-22T10:59:37.784" v="14" actId="680"/>
        <pc:sldMkLst>
          <pc:docMk/>
          <pc:sldMk cId="3177756044" sldId="353"/>
        </pc:sldMkLst>
      </pc:sldChg>
      <pc:sldChg chg="addSp modSp add mod">
        <pc:chgData name="Moazeni, M. (Mehran)" userId="c630b15d-de37-4521-b041-b9b9c4f0e47a" providerId="ADAL" clId="{3ADF6AD1-75B6-9843-A999-E4717F0A8238}" dt="2022-08-22T11:13:50.257" v="130" actId="20577"/>
        <pc:sldMkLst>
          <pc:docMk/>
          <pc:sldMk cId="3651811879" sldId="354"/>
        </pc:sldMkLst>
        <pc:spChg chg="add mod">
          <ac:chgData name="Moazeni, M. (Mehran)" userId="c630b15d-de37-4521-b041-b9b9c4f0e47a" providerId="ADAL" clId="{3ADF6AD1-75B6-9843-A999-E4717F0A8238}" dt="2022-08-22T11:13:50.257" v="130" actId="20577"/>
          <ac:spMkLst>
            <pc:docMk/>
            <pc:sldMk cId="3651811879" sldId="354"/>
            <ac:spMk id="4" creationId="{0155C539-F285-B1FF-64D6-BC4D2FF5ECAD}"/>
          </ac:spMkLst>
        </pc:spChg>
        <pc:picChg chg="add mod">
          <ac:chgData name="Moazeni, M. (Mehran)" userId="c630b15d-de37-4521-b041-b9b9c4f0e47a" providerId="ADAL" clId="{3ADF6AD1-75B6-9843-A999-E4717F0A8238}" dt="2022-08-22T11:13:20.217" v="103" actId="1076"/>
          <ac:picMkLst>
            <pc:docMk/>
            <pc:sldMk cId="3651811879" sldId="354"/>
            <ac:picMk id="3" creationId="{34943882-D918-B862-9A5D-C1F52F52DC1A}"/>
          </ac:picMkLst>
        </pc:picChg>
      </pc:sldChg>
      <pc:sldChg chg="addSp modSp add mod">
        <pc:chgData name="Moazeni, M. (Mehran)" userId="c630b15d-de37-4521-b041-b9b9c4f0e47a" providerId="ADAL" clId="{3ADF6AD1-75B6-9843-A999-E4717F0A8238}" dt="2022-08-22T11:43:58.785" v="165" actId="207"/>
        <pc:sldMkLst>
          <pc:docMk/>
          <pc:sldMk cId="3965939428" sldId="355"/>
        </pc:sldMkLst>
        <pc:spChg chg="add mod">
          <ac:chgData name="Moazeni, M. (Mehran)" userId="c630b15d-de37-4521-b041-b9b9c4f0e47a" providerId="ADAL" clId="{3ADF6AD1-75B6-9843-A999-E4717F0A8238}" dt="2022-08-22T11:43:05.025" v="147" actId="1076"/>
          <ac:spMkLst>
            <pc:docMk/>
            <pc:sldMk cId="3965939428" sldId="355"/>
            <ac:spMk id="4" creationId="{E65B0441-2BAA-4654-A8D6-C579B9833188}"/>
          </ac:spMkLst>
        </pc:spChg>
        <pc:spChg chg="add mod">
          <ac:chgData name="Moazeni, M. (Mehran)" userId="c630b15d-de37-4521-b041-b9b9c4f0e47a" providerId="ADAL" clId="{3ADF6AD1-75B6-9843-A999-E4717F0A8238}" dt="2022-08-22T11:43:43.030" v="162" actId="1076"/>
          <ac:spMkLst>
            <pc:docMk/>
            <pc:sldMk cId="3965939428" sldId="355"/>
            <ac:spMk id="5" creationId="{A4556491-E36C-C038-2E4C-DC5E4FFD3925}"/>
          </ac:spMkLst>
        </pc:spChg>
        <pc:spChg chg="add mod">
          <ac:chgData name="Moazeni, M. (Mehran)" userId="c630b15d-de37-4521-b041-b9b9c4f0e47a" providerId="ADAL" clId="{3ADF6AD1-75B6-9843-A999-E4717F0A8238}" dt="2022-08-22T11:43:58.785" v="165" actId="207"/>
          <ac:spMkLst>
            <pc:docMk/>
            <pc:sldMk cId="3965939428" sldId="355"/>
            <ac:spMk id="6" creationId="{7F725187-1051-6418-CAEE-1A3590DE112D}"/>
          </ac:spMkLst>
        </pc:spChg>
        <pc:picChg chg="add mod">
          <ac:chgData name="Moazeni, M. (Mehran)" userId="c630b15d-de37-4521-b041-b9b9c4f0e47a" providerId="ADAL" clId="{3ADF6AD1-75B6-9843-A999-E4717F0A8238}" dt="2022-08-22T11:42:46.527" v="134" actId="1076"/>
          <ac:picMkLst>
            <pc:docMk/>
            <pc:sldMk cId="3965939428" sldId="355"/>
            <ac:picMk id="3" creationId="{4A81D68E-BE3C-C381-1396-382A55CBAB6C}"/>
          </ac:picMkLst>
        </pc:picChg>
      </pc:sldChg>
      <pc:sldChg chg="addSp modSp add mod">
        <pc:chgData name="Moazeni, M. (Mehran)" userId="c630b15d-de37-4521-b041-b9b9c4f0e47a" providerId="ADAL" clId="{3ADF6AD1-75B6-9843-A999-E4717F0A8238}" dt="2022-08-23T14:35:07.144" v="1108" actId="1076"/>
        <pc:sldMkLst>
          <pc:docMk/>
          <pc:sldMk cId="1817904079" sldId="356"/>
        </pc:sldMkLst>
        <pc:spChg chg="add mod">
          <ac:chgData name="Moazeni, M. (Mehran)" userId="c630b15d-de37-4521-b041-b9b9c4f0e47a" providerId="ADAL" clId="{3ADF6AD1-75B6-9843-A999-E4717F0A8238}" dt="2022-08-23T14:35:07.144" v="1108" actId="1076"/>
          <ac:spMkLst>
            <pc:docMk/>
            <pc:sldMk cId="1817904079" sldId="356"/>
            <ac:spMk id="2" creationId="{33A3D9DF-D9F1-D17F-0259-313FB3A41792}"/>
          </ac:spMkLst>
        </pc:spChg>
        <pc:picChg chg="add mod modCrop">
          <ac:chgData name="Moazeni, M. (Mehran)" userId="c630b15d-de37-4521-b041-b9b9c4f0e47a" providerId="ADAL" clId="{3ADF6AD1-75B6-9843-A999-E4717F0A8238}" dt="2022-08-23T14:34:44.610" v="1087" actId="1076"/>
          <ac:picMkLst>
            <pc:docMk/>
            <pc:sldMk cId="1817904079" sldId="356"/>
            <ac:picMk id="4" creationId="{9CA9E307-CF41-A853-CE30-99207F139B5C}"/>
          </ac:picMkLst>
        </pc:picChg>
      </pc:sldChg>
      <pc:sldChg chg="addSp modSp add mod">
        <pc:chgData name="Moazeni, M. (Mehran)" userId="c630b15d-de37-4521-b041-b9b9c4f0e47a" providerId="ADAL" clId="{3ADF6AD1-75B6-9843-A999-E4717F0A8238}" dt="2022-08-23T14:36:01.824" v="1150" actId="1076"/>
        <pc:sldMkLst>
          <pc:docMk/>
          <pc:sldMk cId="140358285" sldId="357"/>
        </pc:sldMkLst>
        <pc:spChg chg="add mod">
          <ac:chgData name="Moazeni, M. (Mehran)" userId="c630b15d-de37-4521-b041-b9b9c4f0e47a" providerId="ADAL" clId="{3ADF6AD1-75B6-9843-A999-E4717F0A8238}" dt="2022-08-23T14:36:01.824" v="1150" actId="1076"/>
          <ac:spMkLst>
            <pc:docMk/>
            <pc:sldMk cId="140358285" sldId="357"/>
            <ac:spMk id="4" creationId="{1919DE59-4876-3131-96A4-1AD10DF2E5E2}"/>
          </ac:spMkLst>
        </pc:spChg>
        <pc:picChg chg="add mod modCrop">
          <ac:chgData name="Moazeni, M. (Mehran)" userId="c630b15d-de37-4521-b041-b9b9c4f0e47a" providerId="ADAL" clId="{3ADF6AD1-75B6-9843-A999-E4717F0A8238}" dt="2022-08-23T14:35:41.891" v="1115" actId="1076"/>
          <ac:picMkLst>
            <pc:docMk/>
            <pc:sldMk cId="140358285" sldId="357"/>
            <ac:picMk id="3" creationId="{E0A59475-3F86-9112-8C34-E1E1D99ECBAC}"/>
          </ac:picMkLst>
        </pc:picChg>
      </pc:sldChg>
      <pc:sldChg chg="addSp modSp add mod">
        <pc:chgData name="Moazeni, M. (Mehran)" userId="c630b15d-de37-4521-b041-b9b9c4f0e47a" providerId="ADAL" clId="{3ADF6AD1-75B6-9843-A999-E4717F0A8238}" dt="2022-08-23T14:44:49.253" v="1236" actId="1076"/>
        <pc:sldMkLst>
          <pc:docMk/>
          <pc:sldMk cId="1629548444" sldId="358"/>
        </pc:sldMkLst>
        <pc:spChg chg="add mod">
          <ac:chgData name="Moazeni, M. (Mehran)" userId="c630b15d-de37-4521-b041-b9b9c4f0e47a" providerId="ADAL" clId="{3ADF6AD1-75B6-9843-A999-E4717F0A8238}" dt="2022-08-23T14:44:49.253" v="1236" actId="1076"/>
          <ac:spMkLst>
            <pc:docMk/>
            <pc:sldMk cId="1629548444" sldId="358"/>
            <ac:spMk id="2" creationId="{9C29AD6D-17E9-79D9-A86E-32326E077AEB}"/>
          </ac:spMkLst>
        </pc:spChg>
      </pc:sldChg>
      <pc:sldChg chg="addSp modSp add mod">
        <pc:chgData name="Moazeni, M. (Mehran)" userId="c630b15d-de37-4521-b041-b9b9c4f0e47a" providerId="ADAL" clId="{3ADF6AD1-75B6-9843-A999-E4717F0A8238}" dt="2022-08-29T09:10:46.021" v="1435" actId="1076"/>
        <pc:sldMkLst>
          <pc:docMk/>
          <pc:sldMk cId="3317685100" sldId="359"/>
        </pc:sldMkLst>
        <pc:spChg chg="add mod">
          <ac:chgData name="Moazeni, M. (Mehran)" userId="c630b15d-de37-4521-b041-b9b9c4f0e47a" providerId="ADAL" clId="{3ADF6AD1-75B6-9843-A999-E4717F0A8238}" dt="2022-08-23T14:45:08.874" v="1249" actId="20577"/>
          <ac:spMkLst>
            <pc:docMk/>
            <pc:sldMk cId="3317685100" sldId="359"/>
            <ac:spMk id="2" creationId="{03082944-CC43-5917-7A16-213EBE91B16B}"/>
          </ac:spMkLst>
        </pc:spChg>
        <pc:spChg chg="add mod">
          <ac:chgData name="Moazeni, M. (Mehran)" userId="c630b15d-de37-4521-b041-b9b9c4f0e47a" providerId="ADAL" clId="{3ADF6AD1-75B6-9843-A999-E4717F0A8238}" dt="2022-08-29T09:10:20.412" v="1429" actId="20577"/>
          <ac:spMkLst>
            <pc:docMk/>
            <pc:sldMk cId="3317685100" sldId="359"/>
            <ac:spMk id="3" creationId="{AE631EA3-B3FB-6B70-E3D4-A3EFD92B0C48}"/>
          </ac:spMkLst>
        </pc:spChg>
        <pc:picChg chg="add mod">
          <ac:chgData name="Moazeni, M. (Mehran)" userId="c630b15d-de37-4521-b041-b9b9c4f0e47a" providerId="ADAL" clId="{3ADF6AD1-75B6-9843-A999-E4717F0A8238}" dt="2022-08-29T09:10:44.196" v="1434" actId="1076"/>
          <ac:picMkLst>
            <pc:docMk/>
            <pc:sldMk cId="3317685100" sldId="359"/>
            <ac:picMk id="5" creationId="{1F76F4F7-8F14-0BD3-A0AB-95D725205267}"/>
          </ac:picMkLst>
        </pc:picChg>
        <pc:picChg chg="add mod">
          <ac:chgData name="Moazeni, M. (Mehran)" userId="c630b15d-de37-4521-b041-b9b9c4f0e47a" providerId="ADAL" clId="{3ADF6AD1-75B6-9843-A999-E4717F0A8238}" dt="2022-08-29T09:10:46.021" v="1435" actId="1076"/>
          <ac:picMkLst>
            <pc:docMk/>
            <pc:sldMk cId="3317685100" sldId="359"/>
            <ac:picMk id="8" creationId="{A5867B26-AC49-0479-4B92-E2FE2698CBFD}"/>
          </ac:picMkLst>
        </pc:picChg>
      </pc:sldChg>
      <pc:sldChg chg="addSp modSp add mod">
        <pc:chgData name="Moazeni, M. (Mehran)" userId="c630b15d-de37-4521-b041-b9b9c4f0e47a" providerId="ADAL" clId="{3ADF6AD1-75B6-9843-A999-E4717F0A8238}" dt="2022-08-29T09:14:04.918" v="1467" actId="20577"/>
        <pc:sldMkLst>
          <pc:docMk/>
          <pc:sldMk cId="30058613" sldId="360"/>
        </pc:sldMkLst>
        <pc:spChg chg="add mod">
          <ac:chgData name="Moazeni, M. (Mehran)" userId="c630b15d-de37-4521-b041-b9b9c4f0e47a" providerId="ADAL" clId="{3ADF6AD1-75B6-9843-A999-E4717F0A8238}" dt="2022-08-29T09:14:04.918" v="1467" actId="20577"/>
          <ac:spMkLst>
            <pc:docMk/>
            <pc:sldMk cId="30058613" sldId="360"/>
            <ac:spMk id="2" creationId="{E4FBEA4E-0377-8F12-D45C-D29D5093A055}"/>
          </ac:spMkLst>
        </pc:spChg>
        <pc:spChg chg="add mod">
          <ac:chgData name="Moazeni, M. (Mehran)" userId="c630b15d-de37-4521-b041-b9b9c4f0e47a" providerId="ADAL" clId="{3ADF6AD1-75B6-9843-A999-E4717F0A8238}" dt="2022-08-29T09:12:42.402" v="1458" actId="20577"/>
          <ac:spMkLst>
            <pc:docMk/>
            <pc:sldMk cId="30058613" sldId="360"/>
            <ac:spMk id="5" creationId="{3AB7267D-329A-494B-F2FB-CF3A48541E7B}"/>
          </ac:spMkLst>
        </pc:spChg>
        <pc:picChg chg="add mod">
          <ac:chgData name="Moazeni, M. (Mehran)" userId="c630b15d-de37-4521-b041-b9b9c4f0e47a" providerId="ADAL" clId="{3ADF6AD1-75B6-9843-A999-E4717F0A8238}" dt="2022-08-29T09:12:30.788" v="1451" actId="1076"/>
          <ac:picMkLst>
            <pc:docMk/>
            <pc:sldMk cId="30058613" sldId="360"/>
            <ac:picMk id="4" creationId="{C0B5EAFD-1299-CF1C-9C0A-928F0EF144A0}"/>
          </ac:picMkLst>
        </pc:picChg>
      </pc:sldChg>
      <pc:sldChg chg="addSp modSp add mod">
        <pc:chgData name="Moazeni, M. (Mehran)" userId="c630b15d-de37-4521-b041-b9b9c4f0e47a" providerId="ADAL" clId="{3ADF6AD1-75B6-9843-A999-E4717F0A8238}" dt="2022-08-29T09:15:34.121" v="1622" actId="20577"/>
        <pc:sldMkLst>
          <pc:docMk/>
          <pc:sldMk cId="2503199221" sldId="361"/>
        </pc:sldMkLst>
        <pc:spChg chg="add mod">
          <ac:chgData name="Moazeni, M. (Mehran)" userId="c630b15d-de37-4521-b041-b9b9c4f0e47a" providerId="ADAL" clId="{3ADF6AD1-75B6-9843-A999-E4717F0A8238}" dt="2022-08-29T09:14:20.957" v="1509" actId="20577"/>
          <ac:spMkLst>
            <pc:docMk/>
            <pc:sldMk cId="2503199221" sldId="361"/>
            <ac:spMk id="2" creationId="{E221E852-C8B3-105F-066B-BB8B0F021FC5}"/>
          </ac:spMkLst>
        </pc:spChg>
        <pc:spChg chg="add mod">
          <ac:chgData name="Moazeni, M. (Mehran)" userId="c630b15d-de37-4521-b041-b9b9c4f0e47a" providerId="ADAL" clId="{3ADF6AD1-75B6-9843-A999-E4717F0A8238}" dt="2022-08-29T09:15:34.121" v="1622" actId="20577"/>
          <ac:spMkLst>
            <pc:docMk/>
            <pc:sldMk cId="2503199221" sldId="361"/>
            <ac:spMk id="3" creationId="{24600D4A-6784-79D6-CA85-56796D408CFC}"/>
          </ac:spMkLst>
        </pc:spChg>
      </pc:sldChg>
      <pc:sldChg chg="add">
        <pc:chgData name="Moazeni, M. (Mehran)" userId="c630b15d-de37-4521-b041-b9b9c4f0e47a" providerId="ADAL" clId="{3ADF6AD1-75B6-9843-A999-E4717F0A8238}" dt="2022-08-22T10:59:53.676" v="28"/>
        <pc:sldMkLst>
          <pc:docMk/>
          <pc:sldMk cId="712201070" sldId="362"/>
        </pc:sldMkLst>
      </pc:sldChg>
      <pc:sldChg chg="add">
        <pc:chgData name="Moazeni, M. (Mehran)" userId="c630b15d-de37-4521-b041-b9b9c4f0e47a" providerId="ADAL" clId="{3ADF6AD1-75B6-9843-A999-E4717F0A8238}" dt="2022-08-22T10:59:53.917" v="29"/>
        <pc:sldMkLst>
          <pc:docMk/>
          <pc:sldMk cId="662039585" sldId="363"/>
        </pc:sldMkLst>
      </pc:sldChg>
      <pc:sldChg chg="add">
        <pc:chgData name="Moazeni, M. (Mehran)" userId="c630b15d-de37-4521-b041-b9b9c4f0e47a" providerId="ADAL" clId="{3ADF6AD1-75B6-9843-A999-E4717F0A8238}" dt="2022-08-22T10:59:54.130" v="30"/>
        <pc:sldMkLst>
          <pc:docMk/>
          <pc:sldMk cId="4238208571" sldId="364"/>
        </pc:sldMkLst>
      </pc:sldChg>
      <pc:sldChg chg="addSp delSp modSp add mod">
        <pc:chgData name="Moazeni, M. (Mehran)" userId="c630b15d-de37-4521-b041-b9b9c4f0e47a" providerId="ADAL" clId="{3ADF6AD1-75B6-9843-A999-E4717F0A8238}" dt="2022-08-22T14:33:26.099" v="226" actId="1035"/>
        <pc:sldMkLst>
          <pc:docMk/>
          <pc:sldMk cId="3795036543" sldId="365"/>
        </pc:sldMkLst>
        <pc:spChg chg="add mod">
          <ac:chgData name="Moazeni, M. (Mehran)" userId="c630b15d-de37-4521-b041-b9b9c4f0e47a" providerId="ADAL" clId="{3ADF6AD1-75B6-9843-A999-E4717F0A8238}" dt="2022-08-22T14:33:24.304" v="221" actId="1035"/>
          <ac:spMkLst>
            <pc:docMk/>
            <pc:sldMk cId="3795036543" sldId="365"/>
            <ac:spMk id="2" creationId="{2E93FB08-DD72-4B82-A04C-FA694763BDD1}"/>
          </ac:spMkLst>
        </pc:spChg>
        <pc:spChg chg="del">
          <ac:chgData name="Moazeni, M. (Mehran)" userId="c630b15d-de37-4521-b041-b9b9c4f0e47a" providerId="ADAL" clId="{3ADF6AD1-75B6-9843-A999-E4717F0A8238}" dt="2022-08-22T14:32:53.245" v="189" actId="478"/>
          <ac:spMkLst>
            <pc:docMk/>
            <pc:sldMk cId="3795036543" sldId="365"/>
            <ac:spMk id="4" creationId="{0155C539-F285-B1FF-64D6-BC4D2FF5ECAD}"/>
          </ac:spMkLst>
        </pc:spChg>
        <pc:picChg chg="del">
          <ac:chgData name="Moazeni, M. (Mehran)" userId="c630b15d-de37-4521-b041-b9b9c4f0e47a" providerId="ADAL" clId="{3ADF6AD1-75B6-9843-A999-E4717F0A8238}" dt="2022-08-22T11:51:09.301" v="186" actId="478"/>
          <ac:picMkLst>
            <pc:docMk/>
            <pc:sldMk cId="3795036543" sldId="365"/>
            <ac:picMk id="3" creationId="{34943882-D918-B862-9A5D-C1F52F52DC1A}"/>
          </ac:picMkLst>
        </pc:picChg>
        <pc:picChg chg="add mod">
          <ac:chgData name="Moazeni, M. (Mehran)" userId="c630b15d-de37-4521-b041-b9b9c4f0e47a" providerId="ADAL" clId="{3ADF6AD1-75B6-9843-A999-E4717F0A8238}" dt="2022-08-22T14:33:26.099" v="226" actId="1035"/>
          <ac:picMkLst>
            <pc:docMk/>
            <pc:sldMk cId="3795036543" sldId="365"/>
            <ac:picMk id="6" creationId="{5EFE61F1-8DF2-404A-C299-8E72A7CEF66C}"/>
          </ac:picMkLst>
        </pc:picChg>
      </pc:sldChg>
      <pc:sldChg chg="new del">
        <pc:chgData name="Moazeni, M. (Mehran)" userId="c630b15d-de37-4521-b041-b9b9c4f0e47a" providerId="ADAL" clId="{3ADF6AD1-75B6-9843-A999-E4717F0A8238}" dt="2022-08-22T14:33:31.452" v="228" actId="2696"/>
        <pc:sldMkLst>
          <pc:docMk/>
          <pc:sldMk cId="639189802" sldId="366"/>
        </pc:sldMkLst>
      </pc:sldChg>
      <pc:sldChg chg="addSp delSp modSp add mod">
        <pc:chgData name="Moazeni, M. (Mehran)" userId="c630b15d-de37-4521-b041-b9b9c4f0e47a" providerId="ADAL" clId="{3ADF6AD1-75B6-9843-A999-E4717F0A8238}" dt="2022-08-22T15:45:30.876" v="344" actId="1076"/>
        <pc:sldMkLst>
          <pc:docMk/>
          <pc:sldMk cId="2502652740" sldId="366"/>
        </pc:sldMkLst>
        <pc:spChg chg="mod">
          <ac:chgData name="Moazeni, M. (Mehran)" userId="c630b15d-de37-4521-b041-b9b9c4f0e47a" providerId="ADAL" clId="{3ADF6AD1-75B6-9843-A999-E4717F0A8238}" dt="2022-08-22T15:43:46.616" v="296" actId="20577"/>
          <ac:spMkLst>
            <pc:docMk/>
            <pc:sldMk cId="2502652740" sldId="366"/>
            <ac:spMk id="2" creationId="{2E93FB08-DD72-4B82-A04C-FA694763BDD1}"/>
          </ac:spMkLst>
        </pc:spChg>
        <pc:spChg chg="add mod">
          <ac:chgData name="Moazeni, M. (Mehran)" userId="c630b15d-de37-4521-b041-b9b9c4f0e47a" providerId="ADAL" clId="{3ADF6AD1-75B6-9843-A999-E4717F0A8238}" dt="2022-08-22T15:44:21.576" v="340" actId="207"/>
          <ac:spMkLst>
            <pc:docMk/>
            <pc:sldMk cId="2502652740" sldId="366"/>
            <ac:spMk id="3" creationId="{3B833097-63B7-3F77-12BD-59B8E0E5DF09}"/>
          </ac:spMkLst>
        </pc:spChg>
        <pc:picChg chg="add mod">
          <ac:chgData name="Moazeni, M. (Mehran)" userId="c630b15d-de37-4521-b041-b9b9c4f0e47a" providerId="ADAL" clId="{3ADF6AD1-75B6-9843-A999-E4717F0A8238}" dt="2022-08-22T15:45:30.876" v="344" actId="1076"/>
          <ac:picMkLst>
            <pc:docMk/>
            <pc:sldMk cId="2502652740" sldId="366"/>
            <ac:picMk id="5" creationId="{15CD4651-44C4-95B1-DFE6-9445F563CB59}"/>
          </ac:picMkLst>
        </pc:picChg>
        <pc:picChg chg="del">
          <ac:chgData name="Moazeni, M. (Mehran)" userId="c630b15d-de37-4521-b041-b9b9c4f0e47a" providerId="ADAL" clId="{3ADF6AD1-75B6-9843-A999-E4717F0A8238}" dt="2022-08-22T14:33:34.048" v="230" actId="478"/>
          <ac:picMkLst>
            <pc:docMk/>
            <pc:sldMk cId="2502652740" sldId="366"/>
            <ac:picMk id="6" creationId="{5EFE61F1-8DF2-404A-C299-8E72A7CEF66C}"/>
          </ac:picMkLst>
        </pc:picChg>
      </pc:sldChg>
      <pc:sldChg chg="addSp delSp modSp add mod">
        <pc:chgData name="Moazeni, M. (Mehran)" userId="c630b15d-de37-4521-b041-b9b9c4f0e47a" providerId="ADAL" clId="{3ADF6AD1-75B6-9843-A999-E4717F0A8238}" dt="2022-08-22T15:51:25.595" v="547" actId="1076"/>
        <pc:sldMkLst>
          <pc:docMk/>
          <pc:sldMk cId="1006717553" sldId="367"/>
        </pc:sldMkLst>
        <pc:spChg chg="mod">
          <ac:chgData name="Moazeni, M. (Mehran)" userId="c630b15d-de37-4521-b041-b9b9c4f0e47a" providerId="ADAL" clId="{3ADF6AD1-75B6-9843-A999-E4717F0A8238}" dt="2022-08-22T15:49:08.058" v="493" actId="1076"/>
          <ac:spMkLst>
            <pc:docMk/>
            <pc:sldMk cId="1006717553" sldId="367"/>
            <ac:spMk id="2" creationId="{2E93FB08-DD72-4B82-A04C-FA694763BDD1}"/>
          </ac:spMkLst>
        </pc:spChg>
        <pc:spChg chg="mod">
          <ac:chgData name="Moazeni, M. (Mehran)" userId="c630b15d-de37-4521-b041-b9b9c4f0e47a" providerId="ADAL" clId="{3ADF6AD1-75B6-9843-A999-E4717F0A8238}" dt="2022-08-22T15:49:05.839" v="492" actId="1076"/>
          <ac:spMkLst>
            <pc:docMk/>
            <pc:sldMk cId="1006717553" sldId="367"/>
            <ac:spMk id="3" creationId="{3B833097-63B7-3F77-12BD-59B8E0E5DF09}"/>
          </ac:spMkLst>
        </pc:spChg>
        <pc:spChg chg="add mod">
          <ac:chgData name="Moazeni, M. (Mehran)" userId="c630b15d-de37-4521-b041-b9b9c4f0e47a" providerId="ADAL" clId="{3ADF6AD1-75B6-9843-A999-E4717F0A8238}" dt="2022-08-22T15:51:25.595" v="547" actId="1076"/>
          <ac:spMkLst>
            <pc:docMk/>
            <pc:sldMk cId="1006717553" sldId="367"/>
            <ac:spMk id="10" creationId="{F2410C71-A723-1ADB-8A6A-B570D073C129}"/>
          </ac:spMkLst>
        </pc:spChg>
        <pc:picChg chg="del">
          <ac:chgData name="Moazeni, M. (Mehran)" userId="c630b15d-de37-4521-b041-b9b9c4f0e47a" providerId="ADAL" clId="{3ADF6AD1-75B6-9843-A999-E4717F0A8238}" dt="2022-08-22T15:45:35.710" v="346" actId="478"/>
          <ac:picMkLst>
            <pc:docMk/>
            <pc:sldMk cId="1006717553" sldId="367"/>
            <ac:picMk id="5" creationId="{15CD4651-44C4-95B1-DFE6-9445F563CB59}"/>
          </ac:picMkLst>
        </pc:picChg>
        <pc:picChg chg="add mod">
          <ac:chgData name="Moazeni, M. (Mehran)" userId="c630b15d-de37-4521-b041-b9b9c4f0e47a" providerId="ADAL" clId="{3ADF6AD1-75B6-9843-A999-E4717F0A8238}" dt="2022-08-22T15:49:00.904" v="491" actId="1076"/>
          <ac:picMkLst>
            <pc:docMk/>
            <pc:sldMk cId="1006717553" sldId="367"/>
            <ac:picMk id="6" creationId="{3CCE98C4-7A63-9631-E8CF-82F9D746238E}"/>
          </ac:picMkLst>
        </pc:picChg>
        <pc:picChg chg="add mod">
          <ac:chgData name="Moazeni, M. (Mehran)" userId="c630b15d-de37-4521-b041-b9b9c4f0e47a" providerId="ADAL" clId="{3ADF6AD1-75B6-9843-A999-E4717F0A8238}" dt="2022-08-22T15:50:28.399" v="496" actId="1076"/>
          <ac:picMkLst>
            <pc:docMk/>
            <pc:sldMk cId="1006717553" sldId="367"/>
            <ac:picMk id="9" creationId="{69C4BB5A-CBF4-B0AE-FAE1-30D3770B46FD}"/>
          </ac:picMkLst>
        </pc:picChg>
      </pc:sldChg>
      <pc:sldChg chg="addSp delSp modSp add mod">
        <pc:chgData name="Moazeni, M. (Mehran)" userId="c630b15d-de37-4521-b041-b9b9c4f0e47a" providerId="ADAL" clId="{3ADF6AD1-75B6-9843-A999-E4717F0A8238}" dt="2022-08-24T12:21:31.939" v="1347" actId="20577"/>
        <pc:sldMkLst>
          <pc:docMk/>
          <pc:sldMk cId="3000352432" sldId="368"/>
        </pc:sldMkLst>
        <pc:spChg chg="mod">
          <ac:chgData name="Moazeni, M. (Mehran)" userId="c630b15d-de37-4521-b041-b9b9c4f0e47a" providerId="ADAL" clId="{3ADF6AD1-75B6-9843-A999-E4717F0A8238}" dt="2022-08-22T15:52:25.575" v="573" actId="1076"/>
          <ac:spMkLst>
            <pc:docMk/>
            <pc:sldMk cId="3000352432" sldId="368"/>
            <ac:spMk id="2" creationId="{2E93FB08-DD72-4B82-A04C-FA694763BDD1}"/>
          </ac:spMkLst>
        </pc:spChg>
        <pc:spChg chg="del">
          <ac:chgData name="Moazeni, M. (Mehran)" userId="c630b15d-de37-4521-b041-b9b9c4f0e47a" providerId="ADAL" clId="{3ADF6AD1-75B6-9843-A999-E4717F0A8238}" dt="2022-08-22T15:51:32.736" v="550" actId="478"/>
          <ac:spMkLst>
            <pc:docMk/>
            <pc:sldMk cId="3000352432" sldId="368"/>
            <ac:spMk id="3" creationId="{3B833097-63B7-3F77-12BD-59B8E0E5DF09}"/>
          </ac:spMkLst>
        </pc:spChg>
        <pc:spChg chg="add mod">
          <ac:chgData name="Moazeni, M. (Mehran)" userId="c630b15d-de37-4521-b041-b9b9c4f0e47a" providerId="ADAL" clId="{3ADF6AD1-75B6-9843-A999-E4717F0A8238}" dt="2022-08-24T12:21:31.939" v="1347" actId="20577"/>
          <ac:spMkLst>
            <pc:docMk/>
            <pc:sldMk cId="3000352432" sldId="368"/>
            <ac:spMk id="4" creationId="{3F5AE05D-C82D-0FC9-6695-003218D0471D}"/>
          </ac:spMkLst>
        </pc:spChg>
        <pc:spChg chg="del mod">
          <ac:chgData name="Moazeni, M. (Mehran)" userId="c630b15d-de37-4521-b041-b9b9c4f0e47a" providerId="ADAL" clId="{3ADF6AD1-75B6-9843-A999-E4717F0A8238}" dt="2022-08-22T15:52:16.701" v="571" actId="478"/>
          <ac:spMkLst>
            <pc:docMk/>
            <pc:sldMk cId="3000352432" sldId="368"/>
            <ac:spMk id="7" creationId="{6723F619-35A1-4624-85C0-ABA46BA97178}"/>
          </ac:spMkLst>
        </pc:spChg>
        <pc:picChg chg="del">
          <ac:chgData name="Moazeni, M. (Mehran)" userId="c630b15d-de37-4521-b041-b9b9c4f0e47a" providerId="ADAL" clId="{3ADF6AD1-75B6-9843-A999-E4717F0A8238}" dt="2022-08-22T15:51:30.891" v="549" actId="478"/>
          <ac:picMkLst>
            <pc:docMk/>
            <pc:sldMk cId="3000352432" sldId="368"/>
            <ac:picMk id="5" creationId="{15CD4651-44C4-95B1-DFE6-9445F563CB59}"/>
          </ac:picMkLst>
        </pc:picChg>
        <pc:picChg chg="add mod">
          <ac:chgData name="Moazeni, M. (Mehran)" userId="c630b15d-de37-4521-b041-b9b9c4f0e47a" providerId="ADAL" clId="{3ADF6AD1-75B6-9843-A999-E4717F0A8238}" dt="2022-08-22T15:56:13.190" v="719" actId="1076"/>
          <ac:picMkLst>
            <pc:docMk/>
            <pc:sldMk cId="3000352432" sldId="368"/>
            <ac:picMk id="8" creationId="{58453669-9334-147C-199C-3C7CA9AED746}"/>
          </ac:picMkLst>
        </pc:picChg>
        <pc:picChg chg="add mod">
          <ac:chgData name="Moazeni, M. (Mehran)" userId="c630b15d-de37-4521-b041-b9b9c4f0e47a" providerId="ADAL" clId="{3ADF6AD1-75B6-9843-A999-E4717F0A8238}" dt="2022-08-22T15:56:18.480" v="722" actId="1076"/>
          <ac:picMkLst>
            <pc:docMk/>
            <pc:sldMk cId="3000352432" sldId="368"/>
            <ac:picMk id="10" creationId="{B084CC65-91E6-D229-5F39-920EFD14F1C8}"/>
          </ac:picMkLst>
        </pc:picChg>
      </pc:sldChg>
      <pc:sldChg chg="addSp delSp modSp add mod">
        <pc:chgData name="Moazeni, M. (Mehran)" userId="c630b15d-de37-4521-b041-b9b9c4f0e47a" providerId="ADAL" clId="{3ADF6AD1-75B6-9843-A999-E4717F0A8238}" dt="2022-08-22T15:58:58.961" v="791" actId="1076"/>
        <pc:sldMkLst>
          <pc:docMk/>
          <pc:sldMk cId="94682691" sldId="369"/>
        </pc:sldMkLst>
        <pc:spChg chg="mod">
          <ac:chgData name="Moazeni, M. (Mehran)" userId="c630b15d-de37-4521-b041-b9b9c4f0e47a" providerId="ADAL" clId="{3ADF6AD1-75B6-9843-A999-E4717F0A8238}" dt="2022-08-22T15:58:00.792" v="773" actId="313"/>
          <ac:spMkLst>
            <pc:docMk/>
            <pc:sldMk cId="94682691" sldId="369"/>
            <ac:spMk id="2" creationId="{2E93FB08-DD72-4B82-A04C-FA694763BDD1}"/>
          </ac:spMkLst>
        </pc:spChg>
        <pc:spChg chg="del mod">
          <ac:chgData name="Moazeni, M. (Mehran)" userId="c630b15d-de37-4521-b041-b9b9c4f0e47a" providerId="ADAL" clId="{3ADF6AD1-75B6-9843-A999-E4717F0A8238}" dt="2022-08-22T15:56:37.449" v="747"/>
          <ac:spMkLst>
            <pc:docMk/>
            <pc:sldMk cId="94682691" sldId="369"/>
            <ac:spMk id="4" creationId="{3F5AE05D-C82D-0FC9-6695-003218D0471D}"/>
          </ac:spMkLst>
        </pc:spChg>
        <pc:spChg chg="add mod">
          <ac:chgData name="Moazeni, M. (Mehran)" userId="c630b15d-de37-4521-b041-b9b9c4f0e47a" providerId="ADAL" clId="{3ADF6AD1-75B6-9843-A999-E4717F0A8238}" dt="2022-08-22T15:58:58.961" v="791" actId="1076"/>
          <ac:spMkLst>
            <pc:docMk/>
            <pc:sldMk cId="94682691" sldId="369"/>
            <ac:spMk id="6" creationId="{798FD193-2140-A265-047C-BE49FC4EE3ED}"/>
          </ac:spMkLst>
        </pc:spChg>
        <pc:picChg chg="add mod">
          <ac:chgData name="Moazeni, M. (Mehran)" userId="c630b15d-de37-4521-b041-b9b9c4f0e47a" providerId="ADAL" clId="{3ADF6AD1-75B6-9843-A999-E4717F0A8238}" dt="2022-08-22T15:58:28.809" v="777" actId="1076"/>
          <ac:picMkLst>
            <pc:docMk/>
            <pc:sldMk cId="94682691" sldId="369"/>
            <ac:picMk id="5" creationId="{D46D1998-1849-190A-89A2-36EE675C335B}"/>
          </ac:picMkLst>
        </pc:picChg>
        <pc:picChg chg="del">
          <ac:chgData name="Moazeni, M. (Mehran)" userId="c630b15d-de37-4521-b041-b9b9c4f0e47a" providerId="ADAL" clId="{3ADF6AD1-75B6-9843-A999-E4717F0A8238}" dt="2022-08-22T15:56:24.149" v="725" actId="478"/>
          <ac:picMkLst>
            <pc:docMk/>
            <pc:sldMk cId="94682691" sldId="369"/>
            <ac:picMk id="8" creationId="{58453669-9334-147C-199C-3C7CA9AED746}"/>
          </ac:picMkLst>
        </pc:picChg>
        <pc:picChg chg="del">
          <ac:chgData name="Moazeni, M. (Mehran)" userId="c630b15d-de37-4521-b041-b9b9c4f0e47a" providerId="ADAL" clId="{3ADF6AD1-75B6-9843-A999-E4717F0A8238}" dt="2022-08-22T15:56:23.302" v="724" actId="478"/>
          <ac:picMkLst>
            <pc:docMk/>
            <pc:sldMk cId="94682691" sldId="369"/>
            <ac:picMk id="10" creationId="{B084CC65-91E6-D229-5F39-920EFD14F1C8}"/>
          </ac:picMkLst>
        </pc:picChg>
      </pc:sldChg>
      <pc:sldChg chg="addSp delSp modSp add mod">
        <pc:chgData name="Moazeni, M. (Mehran)" userId="c630b15d-de37-4521-b041-b9b9c4f0e47a" providerId="ADAL" clId="{3ADF6AD1-75B6-9843-A999-E4717F0A8238}" dt="2022-08-22T16:03:10.461" v="926"/>
        <pc:sldMkLst>
          <pc:docMk/>
          <pc:sldMk cId="1587925556" sldId="370"/>
        </pc:sldMkLst>
        <pc:spChg chg="mod">
          <ac:chgData name="Moazeni, M. (Mehran)" userId="c630b15d-de37-4521-b041-b9b9c4f0e47a" providerId="ADAL" clId="{3ADF6AD1-75B6-9843-A999-E4717F0A8238}" dt="2022-08-22T16:00:38.554" v="817" actId="20577"/>
          <ac:spMkLst>
            <pc:docMk/>
            <pc:sldMk cId="1587925556" sldId="370"/>
            <ac:spMk id="2" creationId="{2E93FB08-DD72-4B82-A04C-FA694763BDD1}"/>
          </ac:spMkLst>
        </pc:spChg>
        <pc:spChg chg="del">
          <ac:chgData name="Moazeni, M. (Mehran)" userId="c630b15d-de37-4521-b041-b9b9c4f0e47a" providerId="ADAL" clId="{3ADF6AD1-75B6-9843-A999-E4717F0A8238}" dt="2022-08-22T16:00:40.597" v="818" actId="478"/>
          <ac:spMkLst>
            <pc:docMk/>
            <pc:sldMk cId="1587925556" sldId="370"/>
            <ac:spMk id="6" creationId="{798FD193-2140-A265-047C-BE49FC4EE3ED}"/>
          </ac:spMkLst>
        </pc:spChg>
        <pc:spChg chg="add mod">
          <ac:chgData name="Moazeni, M. (Mehran)" userId="c630b15d-de37-4521-b041-b9b9c4f0e47a" providerId="ADAL" clId="{3ADF6AD1-75B6-9843-A999-E4717F0A8238}" dt="2022-08-22T16:02:14.600" v="901" actId="1037"/>
          <ac:spMkLst>
            <pc:docMk/>
            <pc:sldMk cId="1587925556" sldId="370"/>
            <ac:spMk id="7" creationId="{CEC03F0A-5474-7B74-A444-A5D32E90C261}"/>
          </ac:spMkLst>
        </pc:spChg>
        <pc:spChg chg="add mod">
          <ac:chgData name="Moazeni, M. (Mehran)" userId="c630b15d-de37-4521-b041-b9b9c4f0e47a" providerId="ADAL" clId="{3ADF6AD1-75B6-9843-A999-E4717F0A8238}" dt="2022-08-22T16:02:14.600" v="901" actId="1037"/>
          <ac:spMkLst>
            <pc:docMk/>
            <pc:sldMk cId="1587925556" sldId="370"/>
            <ac:spMk id="8" creationId="{2B693A2D-DEF5-A62E-D491-FBBFF2F05835}"/>
          </ac:spMkLst>
        </pc:spChg>
        <pc:spChg chg="add mod">
          <ac:chgData name="Moazeni, M. (Mehran)" userId="c630b15d-de37-4521-b041-b9b9c4f0e47a" providerId="ADAL" clId="{3ADF6AD1-75B6-9843-A999-E4717F0A8238}" dt="2022-08-22T16:02:39.613" v="924" actId="1076"/>
          <ac:spMkLst>
            <pc:docMk/>
            <pc:sldMk cId="1587925556" sldId="370"/>
            <ac:spMk id="9" creationId="{B22224FE-5468-0063-00C1-C161643CCCDA}"/>
          </ac:spMkLst>
        </pc:spChg>
        <pc:spChg chg="add mod">
          <ac:chgData name="Moazeni, M. (Mehran)" userId="c630b15d-de37-4521-b041-b9b9c4f0e47a" providerId="ADAL" clId="{3ADF6AD1-75B6-9843-A999-E4717F0A8238}" dt="2022-08-22T16:02:36.964" v="923" actId="1076"/>
          <ac:spMkLst>
            <pc:docMk/>
            <pc:sldMk cId="1587925556" sldId="370"/>
            <ac:spMk id="10" creationId="{D2160021-2CB1-7B1C-66A6-C64D567710CE}"/>
          </ac:spMkLst>
        </pc:spChg>
        <pc:picChg chg="add mod">
          <ac:chgData name="Moazeni, M. (Mehran)" userId="c630b15d-de37-4521-b041-b9b9c4f0e47a" providerId="ADAL" clId="{3ADF6AD1-75B6-9843-A999-E4717F0A8238}" dt="2022-08-22T16:00:59.999" v="821" actId="1076"/>
          <ac:picMkLst>
            <pc:docMk/>
            <pc:sldMk cId="1587925556" sldId="370"/>
            <ac:picMk id="4" creationId="{DA71CA82-78AE-05F3-9E6A-B392E5ED3B19}"/>
          </ac:picMkLst>
        </pc:picChg>
        <pc:picChg chg="del">
          <ac:chgData name="Moazeni, M. (Mehran)" userId="c630b15d-de37-4521-b041-b9b9c4f0e47a" providerId="ADAL" clId="{3ADF6AD1-75B6-9843-A999-E4717F0A8238}" dt="2022-08-22T16:00:22.514" v="793" actId="478"/>
          <ac:picMkLst>
            <pc:docMk/>
            <pc:sldMk cId="1587925556" sldId="370"/>
            <ac:picMk id="5" creationId="{D46D1998-1849-190A-89A2-36EE675C335B}"/>
          </ac:picMkLst>
        </pc:picChg>
        <pc:picChg chg="add del mod">
          <ac:chgData name="Moazeni, M. (Mehran)" userId="c630b15d-de37-4521-b041-b9b9c4f0e47a" providerId="ADAL" clId="{3ADF6AD1-75B6-9843-A999-E4717F0A8238}" dt="2022-08-22T16:03:10.461" v="926"/>
          <ac:picMkLst>
            <pc:docMk/>
            <pc:sldMk cId="1587925556" sldId="370"/>
            <ac:picMk id="12" creationId="{63C3327A-90F7-91F2-2479-026D6CA690C7}"/>
          </ac:picMkLst>
        </pc:picChg>
      </pc:sldChg>
      <pc:sldChg chg="addSp delSp modSp add mod">
        <pc:chgData name="Moazeni, M. (Mehran)" userId="c630b15d-de37-4521-b041-b9b9c4f0e47a" providerId="ADAL" clId="{3ADF6AD1-75B6-9843-A999-E4717F0A8238}" dt="2022-08-22T16:03:54.638" v="958" actId="20577"/>
        <pc:sldMkLst>
          <pc:docMk/>
          <pc:sldMk cId="115446161" sldId="371"/>
        </pc:sldMkLst>
        <pc:spChg chg="del">
          <ac:chgData name="Moazeni, M. (Mehran)" userId="c630b15d-de37-4521-b041-b9b9c4f0e47a" providerId="ADAL" clId="{3ADF6AD1-75B6-9843-A999-E4717F0A8238}" dt="2022-08-22T16:03:21.676" v="933" actId="478"/>
          <ac:spMkLst>
            <pc:docMk/>
            <pc:sldMk cId="115446161" sldId="371"/>
            <ac:spMk id="2" creationId="{2E93FB08-DD72-4B82-A04C-FA694763BDD1}"/>
          </ac:spMkLst>
        </pc:spChg>
        <pc:spChg chg="add mod">
          <ac:chgData name="Moazeni, M. (Mehran)" userId="c630b15d-de37-4521-b041-b9b9c4f0e47a" providerId="ADAL" clId="{3ADF6AD1-75B6-9843-A999-E4717F0A8238}" dt="2022-08-22T16:03:54.638" v="958" actId="20577"/>
          <ac:spMkLst>
            <pc:docMk/>
            <pc:sldMk cId="115446161" sldId="371"/>
            <ac:spMk id="6" creationId="{A2E9C7D5-D852-47AA-C0E9-9A2888A2B419}"/>
          </ac:spMkLst>
        </pc:spChg>
        <pc:spChg chg="del">
          <ac:chgData name="Moazeni, M. (Mehran)" userId="c630b15d-de37-4521-b041-b9b9c4f0e47a" providerId="ADAL" clId="{3ADF6AD1-75B6-9843-A999-E4717F0A8238}" dt="2022-08-22T16:03:19.195" v="932" actId="478"/>
          <ac:spMkLst>
            <pc:docMk/>
            <pc:sldMk cId="115446161" sldId="371"/>
            <ac:spMk id="7" creationId="{CEC03F0A-5474-7B74-A444-A5D32E90C261}"/>
          </ac:spMkLst>
        </pc:spChg>
        <pc:spChg chg="del">
          <ac:chgData name="Moazeni, M. (Mehran)" userId="c630b15d-de37-4521-b041-b9b9c4f0e47a" providerId="ADAL" clId="{3ADF6AD1-75B6-9843-A999-E4717F0A8238}" dt="2022-08-22T16:03:17.580" v="931" actId="478"/>
          <ac:spMkLst>
            <pc:docMk/>
            <pc:sldMk cId="115446161" sldId="371"/>
            <ac:spMk id="8" creationId="{2B693A2D-DEF5-A62E-D491-FBBFF2F05835}"/>
          </ac:spMkLst>
        </pc:spChg>
        <pc:spChg chg="del">
          <ac:chgData name="Moazeni, M. (Mehran)" userId="c630b15d-de37-4521-b041-b9b9c4f0e47a" providerId="ADAL" clId="{3ADF6AD1-75B6-9843-A999-E4717F0A8238}" dt="2022-08-22T16:03:17.580" v="931" actId="478"/>
          <ac:spMkLst>
            <pc:docMk/>
            <pc:sldMk cId="115446161" sldId="371"/>
            <ac:spMk id="9" creationId="{B22224FE-5468-0063-00C1-C161643CCCDA}"/>
          </ac:spMkLst>
        </pc:spChg>
        <pc:spChg chg="del">
          <ac:chgData name="Moazeni, M. (Mehran)" userId="c630b15d-de37-4521-b041-b9b9c4f0e47a" providerId="ADAL" clId="{3ADF6AD1-75B6-9843-A999-E4717F0A8238}" dt="2022-08-22T16:03:17.580" v="931" actId="478"/>
          <ac:spMkLst>
            <pc:docMk/>
            <pc:sldMk cId="115446161" sldId="371"/>
            <ac:spMk id="10" creationId="{D2160021-2CB1-7B1C-66A6-C64D567710CE}"/>
          </ac:spMkLst>
        </pc:spChg>
        <pc:picChg chg="del">
          <ac:chgData name="Moazeni, M. (Mehran)" userId="c630b15d-de37-4521-b041-b9b9c4f0e47a" providerId="ADAL" clId="{3ADF6AD1-75B6-9843-A999-E4717F0A8238}" dt="2022-08-22T16:03:15.838" v="930" actId="478"/>
          <ac:picMkLst>
            <pc:docMk/>
            <pc:sldMk cId="115446161" sldId="371"/>
            <ac:picMk id="4" creationId="{DA71CA82-78AE-05F3-9E6A-B392E5ED3B19}"/>
          </ac:picMkLst>
        </pc:picChg>
        <pc:picChg chg="add mod modCrop">
          <ac:chgData name="Moazeni, M. (Mehran)" userId="c630b15d-de37-4521-b041-b9b9c4f0e47a" providerId="ADAL" clId="{3ADF6AD1-75B6-9843-A999-E4717F0A8238}" dt="2022-08-22T16:03:45.492" v="938" actId="1076"/>
          <ac:picMkLst>
            <pc:docMk/>
            <pc:sldMk cId="115446161" sldId="371"/>
            <ac:picMk id="5" creationId="{D4349760-AAB9-02B2-0EAA-2B32BF6CCEC8}"/>
          </ac:picMkLst>
        </pc:picChg>
      </pc:sldChg>
      <pc:sldChg chg="new del">
        <pc:chgData name="Moazeni, M. (Mehran)" userId="c630b15d-de37-4521-b041-b9b9c4f0e47a" providerId="ADAL" clId="{3ADF6AD1-75B6-9843-A999-E4717F0A8238}" dt="2022-08-22T16:03:12.752" v="928" actId="680"/>
        <pc:sldMkLst>
          <pc:docMk/>
          <pc:sldMk cId="2114294398" sldId="371"/>
        </pc:sldMkLst>
      </pc:sldChg>
      <pc:sldChg chg="addSp delSp modSp add mod">
        <pc:chgData name="Moazeni, M. (Mehran)" userId="c630b15d-de37-4521-b041-b9b9c4f0e47a" providerId="ADAL" clId="{3ADF6AD1-75B6-9843-A999-E4717F0A8238}" dt="2022-08-23T10:58:55.836" v="999" actId="1076"/>
        <pc:sldMkLst>
          <pc:docMk/>
          <pc:sldMk cId="2023708583" sldId="372"/>
        </pc:sldMkLst>
        <pc:spChg chg="mod">
          <ac:chgData name="Moazeni, M. (Mehran)" userId="c630b15d-de37-4521-b041-b9b9c4f0e47a" providerId="ADAL" clId="{3ADF6AD1-75B6-9843-A999-E4717F0A8238}" dt="2022-08-22T16:04:02.077" v="963" actId="20577"/>
          <ac:spMkLst>
            <pc:docMk/>
            <pc:sldMk cId="2023708583" sldId="372"/>
            <ac:spMk id="6" creationId="{A2E9C7D5-D852-47AA-C0E9-9A2888A2B419}"/>
          </ac:spMkLst>
        </pc:spChg>
        <pc:picChg chg="add mod modCrop">
          <ac:chgData name="Moazeni, M. (Mehran)" userId="c630b15d-de37-4521-b041-b9b9c4f0e47a" providerId="ADAL" clId="{3ADF6AD1-75B6-9843-A999-E4717F0A8238}" dt="2022-08-23T10:58:55.836" v="999" actId="1076"/>
          <ac:picMkLst>
            <pc:docMk/>
            <pc:sldMk cId="2023708583" sldId="372"/>
            <ac:picMk id="3" creationId="{2FD503E0-EFDC-D98F-D7C9-9EE9B548FE0E}"/>
          </ac:picMkLst>
        </pc:picChg>
        <pc:picChg chg="del">
          <ac:chgData name="Moazeni, M. (Mehran)" userId="c630b15d-de37-4521-b041-b9b9c4f0e47a" providerId="ADAL" clId="{3ADF6AD1-75B6-9843-A999-E4717F0A8238}" dt="2022-08-22T16:04:14.998" v="969" actId="478"/>
          <ac:picMkLst>
            <pc:docMk/>
            <pc:sldMk cId="2023708583" sldId="372"/>
            <ac:picMk id="5" creationId="{D4349760-AAB9-02B2-0EAA-2B32BF6CCEC8}"/>
          </ac:picMkLst>
        </pc:picChg>
      </pc:sldChg>
      <pc:sldChg chg="addSp delSp modSp add mod">
        <pc:chgData name="Moazeni, M. (Mehran)" userId="c630b15d-de37-4521-b041-b9b9c4f0e47a" providerId="ADAL" clId="{3ADF6AD1-75B6-9843-A999-E4717F0A8238}" dt="2022-08-24T12:23:21.088" v="1370" actId="1076"/>
        <pc:sldMkLst>
          <pc:docMk/>
          <pc:sldMk cId="594332303" sldId="373"/>
        </pc:sldMkLst>
        <pc:spChg chg="add del mod">
          <ac:chgData name="Moazeni, M. (Mehran)" userId="c630b15d-de37-4521-b041-b9b9c4f0e47a" providerId="ADAL" clId="{3ADF6AD1-75B6-9843-A999-E4717F0A8238}" dt="2022-08-23T11:00:22.203" v="1042"/>
          <ac:spMkLst>
            <pc:docMk/>
            <pc:sldMk cId="594332303" sldId="373"/>
            <ac:spMk id="2" creationId="{E543F761-DF2C-A007-9248-A16918048D20}"/>
          </ac:spMkLst>
        </pc:spChg>
        <pc:spChg chg="mod">
          <ac:chgData name="Moazeni, M. (Mehran)" userId="c630b15d-de37-4521-b041-b9b9c4f0e47a" providerId="ADAL" clId="{3ADF6AD1-75B6-9843-A999-E4717F0A8238}" dt="2022-08-24T12:23:21.088" v="1370" actId="1076"/>
          <ac:spMkLst>
            <pc:docMk/>
            <pc:sldMk cId="594332303" sldId="373"/>
            <ac:spMk id="6" creationId="{A2E9C7D5-D852-47AA-C0E9-9A2888A2B419}"/>
          </ac:spMkLst>
        </pc:spChg>
        <pc:picChg chg="add mod modCrop">
          <ac:chgData name="Moazeni, M. (Mehran)" userId="c630b15d-de37-4521-b041-b9b9c4f0e47a" providerId="ADAL" clId="{3ADF6AD1-75B6-9843-A999-E4717F0A8238}" dt="2022-08-23T11:00:19.361" v="1040" actId="1038"/>
          <ac:picMkLst>
            <pc:docMk/>
            <pc:sldMk cId="594332303" sldId="373"/>
            <ac:picMk id="4" creationId="{1DB4EAFE-96F1-2244-B7BC-1A29B8D46D43}"/>
          </ac:picMkLst>
        </pc:picChg>
        <pc:picChg chg="del">
          <ac:chgData name="Moazeni, M. (Mehran)" userId="c630b15d-de37-4521-b041-b9b9c4f0e47a" providerId="ADAL" clId="{3ADF6AD1-75B6-9843-A999-E4717F0A8238}" dt="2022-08-22T16:04:12.879" v="968" actId="478"/>
          <ac:picMkLst>
            <pc:docMk/>
            <pc:sldMk cId="594332303" sldId="373"/>
            <ac:picMk id="5" creationId="{D4349760-AAB9-02B2-0EAA-2B32BF6CCEC8}"/>
          </ac:picMkLst>
        </pc:picChg>
      </pc:sldChg>
      <pc:sldChg chg="addSp delSp modSp new mod">
        <pc:chgData name="Moazeni, M. (Mehran)" userId="c630b15d-de37-4521-b041-b9b9c4f0e47a" providerId="ADAL" clId="{3ADF6AD1-75B6-9843-A999-E4717F0A8238}" dt="2022-08-23T10:58:26.635" v="991" actId="20577"/>
        <pc:sldMkLst>
          <pc:docMk/>
          <pc:sldMk cId="3197375385" sldId="374"/>
        </pc:sldMkLst>
        <pc:spChg chg="del">
          <ac:chgData name="Moazeni, M. (Mehran)" userId="c630b15d-de37-4521-b041-b9b9c4f0e47a" providerId="ADAL" clId="{3ADF6AD1-75B6-9843-A999-E4717F0A8238}" dt="2022-08-23T10:58:04.942" v="974" actId="478"/>
          <ac:spMkLst>
            <pc:docMk/>
            <pc:sldMk cId="3197375385" sldId="374"/>
            <ac:spMk id="2" creationId="{66BA326D-3925-8CF9-D3C0-414152CB0459}"/>
          </ac:spMkLst>
        </pc:spChg>
        <pc:spChg chg="del">
          <ac:chgData name="Moazeni, M. (Mehran)" userId="c630b15d-de37-4521-b041-b9b9c4f0e47a" providerId="ADAL" clId="{3ADF6AD1-75B6-9843-A999-E4717F0A8238}" dt="2022-08-23T10:58:01.831" v="972" actId="478"/>
          <ac:spMkLst>
            <pc:docMk/>
            <pc:sldMk cId="3197375385" sldId="374"/>
            <ac:spMk id="3" creationId="{06CD0494-6373-C7C7-DDC8-3BAE3A68C88B}"/>
          </ac:spMkLst>
        </pc:spChg>
        <pc:spChg chg="del">
          <ac:chgData name="Moazeni, M. (Mehran)" userId="c630b15d-de37-4521-b041-b9b9c4f0e47a" providerId="ADAL" clId="{3ADF6AD1-75B6-9843-A999-E4717F0A8238}" dt="2022-08-23T10:58:01.831" v="972" actId="478"/>
          <ac:spMkLst>
            <pc:docMk/>
            <pc:sldMk cId="3197375385" sldId="374"/>
            <ac:spMk id="4" creationId="{0E391DAF-3D59-2E80-4DDE-9CC31FC4A628}"/>
          </ac:spMkLst>
        </pc:spChg>
        <pc:spChg chg="del">
          <ac:chgData name="Moazeni, M. (Mehran)" userId="c630b15d-de37-4521-b041-b9b9c4f0e47a" providerId="ADAL" clId="{3ADF6AD1-75B6-9843-A999-E4717F0A8238}" dt="2022-08-23T10:58:00.266" v="971" actId="478"/>
          <ac:spMkLst>
            <pc:docMk/>
            <pc:sldMk cId="3197375385" sldId="374"/>
            <ac:spMk id="5" creationId="{DAEB3CA9-9DD1-E502-374D-465BCE60822F}"/>
          </ac:spMkLst>
        </pc:spChg>
        <pc:spChg chg="del">
          <ac:chgData name="Moazeni, M. (Mehran)" userId="c630b15d-de37-4521-b041-b9b9c4f0e47a" providerId="ADAL" clId="{3ADF6AD1-75B6-9843-A999-E4717F0A8238}" dt="2022-08-23T10:58:03.112" v="973" actId="478"/>
          <ac:spMkLst>
            <pc:docMk/>
            <pc:sldMk cId="3197375385" sldId="374"/>
            <ac:spMk id="6" creationId="{98E3F817-C2B0-803D-1A4B-BE73839F747C}"/>
          </ac:spMkLst>
        </pc:spChg>
        <pc:spChg chg="add mod">
          <ac:chgData name="Moazeni, M. (Mehran)" userId="c630b15d-de37-4521-b041-b9b9c4f0e47a" providerId="ADAL" clId="{3ADF6AD1-75B6-9843-A999-E4717F0A8238}" dt="2022-08-23T10:58:26.635" v="991" actId="20577"/>
          <ac:spMkLst>
            <pc:docMk/>
            <pc:sldMk cId="3197375385" sldId="374"/>
            <ac:spMk id="9" creationId="{8D7B4215-B9D6-F40C-82CF-F6934312600D}"/>
          </ac:spMkLst>
        </pc:spChg>
        <pc:picChg chg="add mod modCrop">
          <ac:chgData name="Moazeni, M. (Mehran)" userId="c630b15d-de37-4521-b041-b9b9c4f0e47a" providerId="ADAL" clId="{3ADF6AD1-75B6-9843-A999-E4717F0A8238}" dt="2022-08-23T10:58:17.898" v="981" actId="1076"/>
          <ac:picMkLst>
            <pc:docMk/>
            <pc:sldMk cId="3197375385" sldId="374"/>
            <ac:picMk id="8" creationId="{6C08AE12-7059-E17A-8CDF-194B7FEB4BD9}"/>
          </ac:picMkLst>
        </pc:picChg>
      </pc:sldChg>
      <pc:sldChg chg="addSp delSp modSp new mod">
        <pc:chgData name="Moazeni, M. (Mehran)" userId="c630b15d-de37-4521-b041-b9b9c4f0e47a" providerId="ADAL" clId="{3ADF6AD1-75B6-9843-A999-E4717F0A8238}" dt="2022-08-23T10:59:44.328" v="1020" actId="20577"/>
        <pc:sldMkLst>
          <pc:docMk/>
          <pc:sldMk cId="3495795077" sldId="375"/>
        </pc:sldMkLst>
        <pc:spChg chg="del">
          <ac:chgData name="Moazeni, M. (Mehran)" userId="c630b15d-de37-4521-b041-b9b9c4f0e47a" providerId="ADAL" clId="{3ADF6AD1-75B6-9843-A999-E4717F0A8238}" dt="2022-08-23T10:59:22.598" v="1004" actId="478"/>
          <ac:spMkLst>
            <pc:docMk/>
            <pc:sldMk cId="3495795077" sldId="375"/>
            <ac:spMk id="2" creationId="{8CC9A5EA-B536-7609-5064-C95BA0F107AB}"/>
          </ac:spMkLst>
        </pc:spChg>
        <pc:spChg chg="del">
          <ac:chgData name="Moazeni, M. (Mehran)" userId="c630b15d-de37-4521-b041-b9b9c4f0e47a" providerId="ADAL" clId="{3ADF6AD1-75B6-9843-A999-E4717F0A8238}" dt="2022-08-23T10:59:17.218" v="1002" actId="478"/>
          <ac:spMkLst>
            <pc:docMk/>
            <pc:sldMk cId="3495795077" sldId="375"/>
            <ac:spMk id="3" creationId="{7E4DA094-763F-2C48-FB67-DA553869B84D}"/>
          </ac:spMkLst>
        </pc:spChg>
        <pc:spChg chg="del">
          <ac:chgData name="Moazeni, M. (Mehran)" userId="c630b15d-de37-4521-b041-b9b9c4f0e47a" providerId="ADAL" clId="{3ADF6AD1-75B6-9843-A999-E4717F0A8238}" dt="2022-08-23T10:59:17.218" v="1002" actId="478"/>
          <ac:spMkLst>
            <pc:docMk/>
            <pc:sldMk cId="3495795077" sldId="375"/>
            <ac:spMk id="4" creationId="{439A7E94-A2CA-9656-AC18-E75A7408826B}"/>
          </ac:spMkLst>
        </pc:spChg>
        <pc:spChg chg="del">
          <ac:chgData name="Moazeni, M. (Mehran)" userId="c630b15d-de37-4521-b041-b9b9c4f0e47a" providerId="ADAL" clId="{3ADF6AD1-75B6-9843-A999-E4717F0A8238}" dt="2022-08-23T10:59:15.617" v="1001" actId="478"/>
          <ac:spMkLst>
            <pc:docMk/>
            <pc:sldMk cId="3495795077" sldId="375"/>
            <ac:spMk id="5" creationId="{0C6C080E-3680-1CC9-58B5-91BD7AA6A21F}"/>
          </ac:spMkLst>
        </pc:spChg>
        <pc:spChg chg="del">
          <ac:chgData name="Moazeni, M. (Mehran)" userId="c630b15d-de37-4521-b041-b9b9c4f0e47a" providerId="ADAL" clId="{3ADF6AD1-75B6-9843-A999-E4717F0A8238}" dt="2022-08-23T10:59:19.825" v="1003" actId="478"/>
          <ac:spMkLst>
            <pc:docMk/>
            <pc:sldMk cId="3495795077" sldId="375"/>
            <ac:spMk id="6" creationId="{102F1F97-0D9D-1BBB-5075-1B9BF8DA03DA}"/>
          </ac:spMkLst>
        </pc:spChg>
        <pc:spChg chg="add mod">
          <ac:chgData name="Moazeni, M. (Mehran)" userId="c630b15d-de37-4521-b041-b9b9c4f0e47a" providerId="ADAL" clId="{3ADF6AD1-75B6-9843-A999-E4717F0A8238}" dt="2022-08-23T10:59:44.328" v="1020" actId="20577"/>
          <ac:spMkLst>
            <pc:docMk/>
            <pc:sldMk cId="3495795077" sldId="375"/>
            <ac:spMk id="9" creationId="{F217BCFE-894E-F154-F27E-8BDB17CD881A}"/>
          </ac:spMkLst>
        </pc:spChg>
        <pc:picChg chg="add mod modCrop">
          <ac:chgData name="Moazeni, M. (Mehran)" userId="c630b15d-de37-4521-b041-b9b9c4f0e47a" providerId="ADAL" clId="{3ADF6AD1-75B6-9843-A999-E4717F0A8238}" dt="2022-08-23T10:59:34.954" v="1011" actId="1076"/>
          <ac:picMkLst>
            <pc:docMk/>
            <pc:sldMk cId="3495795077" sldId="375"/>
            <ac:picMk id="8" creationId="{2D80E19E-5D20-5218-C072-8708190159E5}"/>
          </ac:picMkLst>
        </pc:picChg>
      </pc:sldChg>
      <pc:sldChg chg="addSp delSp modSp new mod">
        <pc:chgData name="Moazeni, M. (Mehran)" userId="c630b15d-de37-4521-b041-b9b9c4f0e47a" providerId="ADAL" clId="{3ADF6AD1-75B6-9843-A999-E4717F0A8238}" dt="2022-08-23T11:02:17.793" v="1078" actId="20577"/>
        <pc:sldMkLst>
          <pc:docMk/>
          <pc:sldMk cId="461821760" sldId="376"/>
        </pc:sldMkLst>
        <pc:spChg chg="del">
          <ac:chgData name="Moazeni, M. (Mehran)" userId="c630b15d-de37-4521-b041-b9b9c4f0e47a" providerId="ADAL" clId="{3ADF6AD1-75B6-9843-A999-E4717F0A8238}" dt="2022-08-23T11:00:45.072" v="1046" actId="478"/>
          <ac:spMkLst>
            <pc:docMk/>
            <pc:sldMk cId="461821760" sldId="376"/>
            <ac:spMk id="2" creationId="{D5F342D0-2CAC-26CC-6C9D-692258089822}"/>
          </ac:spMkLst>
        </pc:spChg>
        <pc:spChg chg="del">
          <ac:chgData name="Moazeni, M. (Mehran)" userId="c630b15d-de37-4521-b041-b9b9c4f0e47a" providerId="ADAL" clId="{3ADF6AD1-75B6-9843-A999-E4717F0A8238}" dt="2022-08-23T11:00:42.598" v="1045" actId="478"/>
          <ac:spMkLst>
            <pc:docMk/>
            <pc:sldMk cId="461821760" sldId="376"/>
            <ac:spMk id="3" creationId="{A88C40FF-342D-F251-F902-55395D98530B}"/>
          </ac:spMkLst>
        </pc:spChg>
        <pc:spChg chg="del">
          <ac:chgData name="Moazeni, M. (Mehran)" userId="c630b15d-de37-4521-b041-b9b9c4f0e47a" providerId="ADAL" clId="{3ADF6AD1-75B6-9843-A999-E4717F0A8238}" dt="2022-08-23T11:00:42.598" v="1045" actId="478"/>
          <ac:spMkLst>
            <pc:docMk/>
            <pc:sldMk cId="461821760" sldId="376"/>
            <ac:spMk id="4" creationId="{FAF45A59-BC1C-F16B-1CC8-4E49372610FF}"/>
          </ac:spMkLst>
        </pc:spChg>
        <pc:spChg chg="del">
          <ac:chgData name="Moazeni, M. (Mehran)" userId="c630b15d-de37-4521-b041-b9b9c4f0e47a" providerId="ADAL" clId="{3ADF6AD1-75B6-9843-A999-E4717F0A8238}" dt="2022-08-23T11:00:39.275" v="1044" actId="478"/>
          <ac:spMkLst>
            <pc:docMk/>
            <pc:sldMk cId="461821760" sldId="376"/>
            <ac:spMk id="5" creationId="{BF3F6059-8A06-6EA9-3FB5-8EF318F5A17E}"/>
          </ac:spMkLst>
        </pc:spChg>
        <pc:spChg chg="del">
          <ac:chgData name="Moazeni, M. (Mehran)" userId="c630b15d-de37-4521-b041-b9b9c4f0e47a" providerId="ADAL" clId="{3ADF6AD1-75B6-9843-A999-E4717F0A8238}" dt="2022-08-23T11:00:46.280" v="1047" actId="478"/>
          <ac:spMkLst>
            <pc:docMk/>
            <pc:sldMk cId="461821760" sldId="376"/>
            <ac:spMk id="6" creationId="{0F12F4F5-6AB3-1A95-371D-B398DFF49864}"/>
          </ac:spMkLst>
        </pc:spChg>
        <pc:spChg chg="add mod">
          <ac:chgData name="Moazeni, M. (Mehran)" userId="c630b15d-de37-4521-b041-b9b9c4f0e47a" providerId="ADAL" clId="{3ADF6AD1-75B6-9843-A999-E4717F0A8238}" dt="2022-08-23T11:02:17.793" v="1078" actId="20577"/>
          <ac:spMkLst>
            <pc:docMk/>
            <pc:sldMk cId="461821760" sldId="376"/>
            <ac:spMk id="9" creationId="{592C7CF2-6E25-5F00-CDDE-75CE02C88351}"/>
          </ac:spMkLst>
        </pc:spChg>
        <pc:picChg chg="add mod modCrop">
          <ac:chgData name="Moazeni, M. (Mehran)" userId="c630b15d-de37-4521-b041-b9b9c4f0e47a" providerId="ADAL" clId="{3ADF6AD1-75B6-9843-A999-E4717F0A8238}" dt="2022-08-23T11:01:45.846" v="1055" actId="732"/>
          <ac:picMkLst>
            <pc:docMk/>
            <pc:sldMk cId="461821760" sldId="376"/>
            <ac:picMk id="8" creationId="{0EB67073-FF2B-8DA6-A49B-B282FF7AC54C}"/>
          </ac:picMkLst>
        </pc:picChg>
      </pc:sldChg>
      <pc:sldChg chg="add">
        <pc:chgData name="Moazeni, M. (Mehran)" userId="c630b15d-de37-4521-b041-b9b9c4f0e47a" providerId="ADAL" clId="{3ADF6AD1-75B6-9843-A999-E4717F0A8238}" dt="2022-08-23T14:37:00.745" v="1152"/>
        <pc:sldMkLst>
          <pc:docMk/>
          <pc:sldMk cId="3007831194" sldId="377"/>
        </pc:sldMkLst>
      </pc:sldChg>
      <pc:sldChg chg="add">
        <pc:chgData name="Moazeni, M. (Mehran)" userId="c630b15d-de37-4521-b041-b9b9c4f0e47a" providerId="ADAL" clId="{3ADF6AD1-75B6-9843-A999-E4717F0A8238}" dt="2022-08-23T14:37:00.935" v="1153"/>
        <pc:sldMkLst>
          <pc:docMk/>
          <pc:sldMk cId="2876083093" sldId="378"/>
        </pc:sldMkLst>
      </pc:sldChg>
      <pc:sldChg chg="add">
        <pc:chgData name="Moazeni, M. (Mehran)" userId="c630b15d-de37-4521-b041-b9b9c4f0e47a" providerId="ADAL" clId="{3ADF6AD1-75B6-9843-A999-E4717F0A8238}" dt="2022-08-23T14:37:01.466" v="1154"/>
        <pc:sldMkLst>
          <pc:docMk/>
          <pc:sldMk cId="1342360914" sldId="379"/>
        </pc:sldMkLst>
      </pc:sldChg>
      <pc:sldChg chg="add">
        <pc:chgData name="Moazeni, M. (Mehran)" userId="c630b15d-de37-4521-b041-b9b9c4f0e47a" providerId="ADAL" clId="{3ADF6AD1-75B6-9843-A999-E4717F0A8238}" dt="2022-08-23T14:37:01.980" v="1155"/>
        <pc:sldMkLst>
          <pc:docMk/>
          <pc:sldMk cId="665993112" sldId="380"/>
        </pc:sldMkLst>
      </pc:sldChg>
      <pc:sldChg chg="add">
        <pc:chgData name="Moazeni, M. (Mehran)" userId="c630b15d-de37-4521-b041-b9b9c4f0e47a" providerId="ADAL" clId="{3ADF6AD1-75B6-9843-A999-E4717F0A8238}" dt="2022-08-23T14:37:02.078" v="1156"/>
        <pc:sldMkLst>
          <pc:docMk/>
          <pc:sldMk cId="4081768621" sldId="381"/>
        </pc:sldMkLst>
      </pc:sldChg>
      <pc:sldChg chg="add">
        <pc:chgData name="Moazeni, M. (Mehran)" userId="c630b15d-de37-4521-b041-b9b9c4f0e47a" providerId="ADAL" clId="{3ADF6AD1-75B6-9843-A999-E4717F0A8238}" dt="2022-08-23T14:37:02.152" v="1157"/>
        <pc:sldMkLst>
          <pc:docMk/>
          <pc:sldMk cId="743648371" sldId="382"/>
        </pc:sldMkLst>
      </pc:sldChg>
      <pc:sldChg chg="add">
        <pc:chgData name="Moazeni, M. (Mehran)" userId="c630b15d-de37-4521-b041-b9b9c4f0e47a" providerId="ADAL" clId="{3ADF6AD1-75B6-9843-A999-E4717F0A8238}" dt="2022-08-23T14:37:02.241" v="1158"/>
        <pc:sldMkLst>
          <pc:docMk/>
          <pc:sldMk cId="807096104" sldId="383"/>
        </pc:sldMkLst>
      </pc:sldChg>
      <pc:sldChg chg="add">
        <pc:chgData name="Moazeni, M. (Mehran)" userId="c630b15d-de37-4521-b041-b9b9c4f0e47a" providerId="ADAL" clId="{3ADF6AD1-75B6-9843-A999-E4717F0A8238}" dt="2022-08-23T14:37:02.324" v="1159"/>
        <pc:sldMkLst>
          <pc:docMk/>
          <pc:sldMk cId="2039242737" sldId="384"/>
        </pc:sldMkLst>
      </pc:sldChg>
      <pc:sldChg chg="add">
        <pc:chgData name="Moazeni, M. (Mehran)" userId="c630b15d-de37-4521-b041-b9b9c4f0e47a" providerId="ADAL" clId="{3ADF6AD1-75B6-9843-A999-E4717F0A8238}" dt="2022-08-23T14:37:02.407" v="1160"/>
        <pc:sldMkLst>
          <pc:docMk/>
          <pc:sldMk cId="4250783810" sldId="385"/>
        </pc:sldMkLst>
      </pc:sldChg>
      <pc:sldChg chg="add">
        <pc:chgData name="Moazeni, M. (Mehran)" userId="c630b15d-de37-4521-b041-b9b9c4f0e47a" providerId="ADAL" clId="{3ADF6AD1-75B6-9843-A999-E4717F0A8238}" dt="2022-08-23T14:37:02.493" v="1161"/>
        <pc:sldMkLst>
          <pc:docMk/>
          <pc:sldMk cId="3412973965" sldId="386"/>
        </pc:sldMkLst>
      </pc:sldChg>
      <pc:sldChg chg="add">
        <pc:chgData name="Moazeni, M. (Mehran)" userId="c630b15d-de37-4521-b041-b9b9c4f0e47a" providerId="ADAL" clId="{3ADF6AD1-75B6-9843-A999-E4717F0A8238}" dt="2022-08-23T14:37:02.583" v="1162"/>
        <pc:sldMkLst>
          <pc:docMk/>
          <pc:sldMk cId="992211750" sldId="387"/>
        </pc:sldMkLst>
      </pc:sldChg>
      <pc:sldChg chg="add">
        <pc:chgData name="Moazeni, M. (Mehran)" userId="c630b15d-de37-4521-b041-b9b9c4f0e47a" providerId="ADAL" clId="{3ADF6AD1-75B6-9843-A999-E4717F0A8238}" dt="2022-08-23T14:37:02.662" v="1163"/>
        <pc:sldMkLst>
          <pc:docMk/>
          <pc:sldMk cId="2136830704" sldId="388"/>
        </pc:sldMkLst>
      </pc:sldChg>
      <pc:sldChg chg="add">
        <pc:chgData name="Moazeni, M. (Mehran)" userId="c630b15d-de37-4521-b041-b9b9c4f0e47a" providerId="ADAL" clId="{3ADF6AD1-75B6-9843-A999-E4717F0A8238}" dt="2022-08-23T14:37:02.740" v="1164"/>
        <pc:sldMkLst>
          <pc:docMk/>
          <pc:sldMk cId="3790846430" sldId="389"/>
        </pc:sldMkLst>
      </pc:sldChg>
      <pc:sldChg chg="add">
        <pc:chgData name="Moazeni, M. (Mehran)" userId="c630b15d-de37-4521-b041-b9b9c4f0e47a" providerId="ADAL" clId="{3ADF6AD1-75B6-9843-A999-E4717F0A8238}" dt="2022-08-23T14:37:02.822" v="1165"/>
        <pc:sldMkLst>
          <pc:docMk/>
          <pc:sldMk cId="1238271418" sldId="390"/>
        </pc:sldMkLst>
      </pc:sldChg>
      <pc:sldChg chg="add">
        <pc:chgData name="Moazeni, M. (Mehran)" userId="c630b15d-de37-4521-b041-b9b9c4f0e47a" providerId="ADAL" clId="{3ADF6AD1-75B6-9843-A999-E4717F0A8238}" dt="2022-08-23T14:37:02.903" v="1166"/>
        <pc:sldMkLst>
          <pc:docMk/>
          <pc:sldMk cId="2831935190" sldId="391"/>
        </pc:sldMkLst>
      </pc:sldChg>
    </pc:docChg>
  </pc:docChgLst>
  <pc:docChgLst>
    <pc:chgData name="Moazeni, M. (Mehran)" userId="c630b15d-de37-4521-b041-b9b9c4f0e47a" providerId="ADAL" clId="{D5BFD368-11EA-41FA-B65B-AE813B9801B5}"/>
    <pc:docChg chg="modSld">
      <pc:chgData name="Moazeni, M. (Mehran)" userId="c630b15d-de37-4521-b041-b9b9c4f0e47a" providerId="ADAL" clId="{D5BFD368-11EA-41FA-B65B-AE813B9801B5}" dt="2021-07-26T12:33:39.492" v="1" actId="1076"/>
      <pc:docMkLst>
        <pc:docMk/>
      </pc:docMkLst>
      <pc:sldChg chg="modSp mod">
        <pc:chgData name="Moazeni, M. (Mehran)" userId="c630b15d-de37-4521-b041-b9b9c4f0e47a" providerId="ADAL" clId="{D5BFD368-11EA-41FA-B65B-AE813B9801B5}" dt="2021-07-26T12:33:39.492" v="1" actId="1076"/>
        <pc:sldMkLst>
          <pc:docMk/>
          <pc:sldMk cId="3280273388" sldId="343"/>
        </pc:sldMkLst>
        <pc:spChg chg="mod">
          <ac:chgData name="Moazeni, M. (Mehran)" userId="c630b15d-de37-4521-b041-b9b9c4f0e47a" providerId="ADAL" clId="{D5BFD368-11EA-41FA-B65B-AE813B9801B5}" dt="2021-07-26T12:33:39.492" v="1" actId="1076"/>
          <ac:spMkLst>
            <pc:docMk/>
            <pc:sldMk cId="3280273388" sldId="343"/>
            <ac:spMk id="10" creationId="{A33C48B8-B9E8-9E4D-8EB8-65B414EF75D8}"/>
          </ac:spMkLst>
        </pc:spChg>
        <pc:cxnChg chg="mod">
          <ac:chgData name="Moazeni, M. (Mehran)" userId="c630b15d-de37-4521-b041-b9b9c4f0e47a" providerId="ADAL" clId="{D5BFD368-11EA-41FA-B65B-AE813B9801B5}" dt="2021-07-26T12:33:35.278" v="0" actId="1076"/>
          <ac:cxnSpMkLst>
            <pc:docMk/>
            <pc:sldMk cId="3280273388" sldId="343"/>
            <ac:cxnSpMk id="8" creationId="{1E71A899-ECAD-644E-BDDC-88A48D99CC32}"/>
          </ac:cxnSpMkLst>
        </pc:cxnChg>
      </pc:sldChg>
    </pc:docChg>
  </pc:docChgLst>
  <pc:docChgLst>
    <pc:chgData name="Moazeni, M. (Mehran)" userId="c630b15d-de37-4521-b041-b9b9c4f0e47a" providerId="ADAL" clId="{7C668002-7D13-4847-85CE-38ED3F95165F}"/>
    <pc:docChg chg="delSld modSld">
      <pc:chgData name="Moazeni, M. (Mehran)" userId="c630b15d-de37-4521-b041-b9b9c4f0e47a" providerId="ADAL" clId="{7C668002-7D13-4847-85CE-38ED3F95165F}" dt="2021-07-27T15:47:42.844" v="41" actId="20577"/>
      <pc:docMkLst>
        <pc:docMk/>
      </pc:docMkLst>
      <pc:sldChg chg="modSp mod">
        <pc:chgData name="Moazeni, M. (Mehran)" userId="c630b15d-de37-4521-b041-b9b9c4f0e47a" providerId="ADAL" clId="{7C668002-7D13-4847-85CE-38ED3F95165F}" dt="2021-07-27T15:46:31.711" v="1" actId="20577"/>
        <pc:sldMkLst>
          <pc:docMk/>
          <pc:sldMk cId="354722111" sldId="340"/>
        </pc:sldMkLst>
        <pc:graphicFrameChg chg="modGraphic">
          <ac:chgData name="Moazeni, M. (Mehran)" userId="c630b15d-de37-4521-b041-b9b9c4f0e47a" providerId="ADAL" clId="{7C668002-7D13-4847-85CE-38ED3F95165F}" dt="2021-07-27T15:46:31.711" v="1" actId="20577"/>
          <ac:graphicFrameMkLst>
            <pc:docMk/>
            <pc:sldMk cId="354722111" sldId="340"/>
            <ac:graphicFrameMk id="5" creationId="{75152341-D95B-8444-8F6E-C74BEE75590E}"/>
          </ac:graphicFrameMkLst>
        </pc:graphicFrameChg>
      </pc:sldChg>
      <pc:sldChg chg="modSp mod">
        <pc:chgData name="Moazeni, M. (Mehran)" userId="c630b15d-de37-4521-b041-b9b9c4f0e47a" providerId="ADAL" clId="{7C668002-7D13-4847-85CE-38ED3F95165F}" dt="2021-07-27T15:46:35.523" v="3" actId="20577"/>
        <pc:sldMkLst>
          <pc:docMk/>
          <pc:sldMk cId="1150887087" sldId="341"/>
        </pc:sldMkLst>
        <pc:graphicFrameChg chg="modGraphic">
          <ac:chgData name="Moazeni, M. (Mehran)" userId="c630b15d-de37-4521-b041-b9b9c4f0e47a" providerId="ADAL" clId="{7C668002-7D13-4847-85CE-38ED3F95165F}" dt="2021-07-27T15:46:35.523" v="3" actId="20577"/>
          <ac:graphicFrameMkLst>
            <pc:docMk/>
            <pc:sldMk cId="1150887087" sldId="341"/>
            <ac:graphicFrameMk id="5" creationId="{75152341-D95B-8444-8F6E-C74BEE75590E}"/>
          </ac:graphicFrameMkLst>
        </pc:graphicFrameChg>
      </pc:sldChg>
      <pc:sldChg chg="modSp del mod">
        <pc:chgData name="Moazeni, M. (Mehran)" userId="c630b15d-de37-4521-b041-b9b9c4f0e47a" providerId="ADAL" clId="{7C668002-7D13-4847-85CE-38ED3F95165F}" dt="2021-07-27T15:47:03.052" v="7" actId="2696"/>
        <pc:sldMkLst>
          <pc:docMk/>
          <pc:sldMk cId="3744563601" sldId="342"/>
        </pc:sldMkLst>
        <pc:graphicFrameChg chg="modGraphic">
          <ac:chgData name="Moazeni, M. (Mehran)" userId="c630b15d-de37-4521-b041-b9b9c4f0e47a" providerId="ADAL" clId="{7C668002-7D13-4847-85CE-38ED3F95165F}" dt="2021-07-27T15:46:42.418" v="6" actId="20577"/>
          <ac:graphicFrameMkLst>
            <pc:docMk/>
            <pc:sldMk cId="3744563601" sldId="342"/>
            <ac:graphicFrameMk id="5" creationId="{75152341-D95B-8444-8F6E-C74BEE75590E}"/>
          </ac:graphicFrameMkLst>
        </pc:graphicFrameChg>
      </pc:sldChg>
      <pc:sldChg chg="modSp mod">
        <pc:chgData name="Moazeni, M. (Mehran)" userId="c630b15d-de37-4521-b041-b9b9c4f0e47a" providerId="ADAL" clId="{7C668002-7D13-4847-85CE-38ED3F95165F}" dt="2021-07-27T15:47:42.844" v="41" actId="20577"/>
        <pc:sldMkLst>
          <pc:docMk/>
          <pc:sldMk cId="2754918438" sldId="348"/>
        </pc:sldMkLst>
        <pc:graphicFrameChg chg="modGraphic">
          <ac:chgData name="Moazeni, M. (Mehran)" userId="c630b15d-de37-4521-b041-b9b9c4f0e47a" providerId="ADAL" clId="{7C668002-7D13-4847-85CE-38ED3F95165F}" dt="2021-07-27T15:47:42.844" v="41" actId="20577"/>
          <ac:graphicFrameMkLst>
            <pc:docMk/>
            <pc:sldMk cId="2754918438" sldId="348"/>
            <ac:graphicFrameMk id="5" creationId="{75152341-D95B-8444-8F6E-C74BEE75590E}"/>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Merriweather Regular" panose="02060503050406030704" pitchFamily="18" charset="77"/>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562E9-F970-40C5-8076-BA5383048925}" type="datetimeFigureOut">
              <a:rPr lang="en-GB" smtClean="0">
                <a:latin typeface="Merriweather Regular" panose="02060503050406030704" pitchFamily="18" charset="77"/>
              </a:rPr>
              <a:t>01/09/2022</a:t>
            </a:fld>
            <a:endParaRPr lang="en-GB">
              <a:latin typeface="Merriweather Regular" panose="02060503050406030704" pitchFamily="18" charset="77"/>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Merriweather Regular" panose="02060503050406030704" pitchFamily="18" charset="77"/>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17BDD4-EA2B-47CA-A27F-5DCC43F23FEF}" type="slidenum">
              <a:rPr lang="en-GB" smtClean="0">
                <a:latin typeface="Merriweather Regular" panose="02060503050406030704" pitchFamily="18" charset="77"/>
              </a:rPr>
              <a:t>‹#›</a:t>
            </a:fld>
            <a:endParaRPr lang="en-GB">
              <a:latin typeface="Merriweather Regular" panose="02060503050406030704" pitchFamily="18" charset="77"/>
            </a:endParaRPr>
          </a:p>
        </p:txBody>
      </p:sp>
    </p:spTree>
    <p:extLst>
      <p:ext uri="{BB962C8B-B14F-4D97-AF65-F5344CB8AC3E}">
        <p14:creationId xmlns:p14="http://schemas.microsoft.com/office/powerpoint/2010/main" val="2868726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erriweather Regular" panose="02060503050406030704" pitchFamily="18" charset="77"/>
              </a:defRPr>
            </a:lvl1pPr>
          </a:lstStyle>
          <a:p>
            <a:endParaRPr lang="en-GB"/>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erriweather Regular" panose="02060503050406030704" pitchFamily="18" charset="77"/>
              </a:defRPr>
            </a:lvl1pPr>
          </a:lstStyle>
          <a:p>
            <a:fld id="{7CAC0B33-3943-42F1-973C-9CDD51C76BBD}" type="datetimeFigureOut">
              <a:rPr lang="en-GB" smtClean="0"/>
              <a:pPr/>
              <a:t>01/09/2022</a:t>
            </a:fld>
            <a:endParaRPr lang="en-GB"/>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erriweather Regular" panose="02060503050406030704" pitchFamily="18" charset="77"/>
              </a:defRPr>
            </a:lvl1pPr>
          </a:lstStyle>
          <a:p>
            <a:endParaRPr lang="en-GB"/>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erriweather Regular" panose="02060503050406030704" pitchFamily="18" charset="77"/>
              </a:defRPr>
            </a:lvl1pPr>
          </a:lstStyle>
          <a:p>
            <a:fld id="{697381A9-0C9E-4D3A-A28B-AC4E168A57BC}" type="slidenum">
              <a:rPr lang="en-GB" smtClean="0"/>
              <a:pPr/>
              <a:t>‹#›</a:t>
            </a:fld>
            <a:endParaRPr lang="en-GB"/>
          </a:p>
        </p:txBody>
      </p:sp>
    </p:spTree>
    <p:extLst>
      <p:ext uri="{BB962C8B-B14F-4D97-AF65-F5344CB8AC3E}">
        <p14:creationId xmlns:p14="http://schemas.microsoft.com/office/powerpoint/2010/main" val="2800893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erriweather Regular" panose="02060503050406030704" pitchFamily="18" charset="77"/>
        <a:ea typeface="+mn-ea"/>
        <a:cs typeface="+mn-cs"/>
      </a:defRPr>
    </a:lvl1pPr>
    <a:lvl2pPr marL="457200" algn="l" defTabSz="914400" rtl="0" eaLnBrk="1" latinLnBrk="0" hangingPunct="1">
      <a:defRPr sz="1200" b="0" i="0" kern="1200">
        <a:solidFill>
          <a:schemeClr val="tx1"/>
        </a:solidFill>
        <a:latin typeface="Merriweather Regular" panose="02060503050406030704" pitchFamily="18" charset="77"/>
        <a:ea typeface="+mn-ea"/>
        <a:cs typeface="+mn-cs"/>
      </a:defRPr>
    </a:lvl2pPr>
    <a:lvl3pPr marL="914400" algn="l" defTabSz="914400" rtl="0" eaLnBrk="1" latinLnBrk="0" hangingPunct="1">
      <a:defRPr sz="1200" b="0" i="0" kern="1200">
        <a:solidFill>
          <a:schemeClr val="tx1"/>
        </a:solidFill>
        <a:latin typeface="Merriweather Regular" panose="02060503050406030704" pitchFamily="18" charset="77"/>
        <a:ea typeface="+mn-ea"/>
        <a:cs typeface="+mn-cs"/>
      </a:defRPr>
    </a:lvl3pPr>
    <a:lvl4pPr marL="1371600" algn="l" defTabSz="914400" rtl="0" eaLnBrk="1" latinLnBrk="0" hangingPunct="1">
      <a:defRPr sz="1200" b="0" i="0" kern="1200">
        <a:solidFill>
          <a:schemeClr val="tx1"/>
        </a:solidFill>
        <a:latin typeface="Merriweather Regular" panose="02060503050406030704" pitchFamily="18" charset="77"/>
        <a:ea typeface="+mn-ea"/>
        <a:cs typeface="+mn-cs"/>
      </a:defRPr>
    </a:lvl4pPr>
    <a:lvl5pPr marL="1828800" algn="l" defTabSz="914400" rtl="0" eaLnBrk="1" latinLnBrk="0" hangingPunct="1">
      <a:defRPr sz="1200" b="0" i="0" kern="1200">
        <a:solidFill>
          <a:schemeClr val="tx1"/>
        </a:solidFill>
        <a:latin typeface="Merriweather Regular" panose="02060503050406030704" pitchFamily="18"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88EA3E1-C57B-354F-A509-7847EF0D89CA}" type="datetime1">
              <a:rPr lang="nl-NL" smtClean="0"/>
              <a:t>01-09-2022</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5177" y="5800328"/>
            <a:ext cx="5044821"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5177" y="6017497"/>
            <a:ext cx="5044821"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223425379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291" y="1180848"/>
            <a:ext cx="11374640" cy="4726372"/>
          </a:xfrm>
          <a:prstGeom prst="rect">
            <a:avLst/>
          </a:prstGeom>
        </p:spPr>
        <p:txBody>
          <a:bodyPr anchor="ctr" anchorCtr="0"/>
          <a:lstStyle>
            <a:lvl1pPr marL="0" marR="0" indent="0" algn="ctr" defTabSz="914400" rtl="0" eaLnBrk="1" fontAlgn="auto" latinLnBrk="0" hangingPunct="1">
              <a:lnSpc>
                <a:spcPct val="100000"/>
              </a:lnSpc>
              <a:spcBef>
                <a:spcPct val="0"/>
              </a:spcBef>
              <a:spcAft>
                <a:spcPts val="0"/>
              </a:spcAft>
              <a:buClrTx/>
              <a:buSzTx/>
              <a:buFontTx/>
              <a:buNone/>
              <a:tabLst/>
              <a:defRPr sz="4100" b="0" i="1">
                <a:latin typeface="Merriweather Light" panose="02060503050406030704" pitchFamily="18"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25" y="5915171"/>
            <a:ext cx="5038725"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140291"/>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109594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138"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6975" y="368301"/>
            <a:ext cx="5581650"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138" y="5997445"/>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138" y="6214614"/>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211799999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8563" y="371475"/>
            <a:ext cx="5580062" cy="432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4100" b="0" i="1" smtClean="0">
                <a:effectLst/>
                <a:latin typeface="Merriweather Light" panose="02060503050406030704" pitchFamily="18"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68300"/>
            <a:ext cx="5581650"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8563" y="5969310"/>
            <a:ext cx="5580062"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8563" y="6186479"/>
            <a:ext cx="5580062"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406548096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EF9DEBD8-B375-7442-B173-76D942EBF298}"/>
              </a:ext>
            </a:extLst>
          </p:cNvPr>
          <p:cNvSpPr/>
          <p:nvPr userDrawn="1"/>
        </p:nvSpPr>
        <p:spPr>
          <a:xfrm>
            <a:off x="2140902" y="3267706"/>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Tree>
    <p:extLst>
      <p:ext uri="{BB962C8B-B14F-4D97-AF65-F5344CB8AC3E}">
        <p14:creationId xmlns:p14="http://schemas.microsoft.com/office/powerpoint/2010/main" val="315054517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userDrawn="1">
          <p15:clr>
            <a:srgbClr val="FBAE40"/>
          </p15:clr>
        </p15:guide>
        <p15:guide id="20" pos="5043" userDrawn="1">
          <p15:clr>
            <a:srgbClr val="FBAE40"/>
          </p15:clr>
        </p15:guide>
        <p15:guide id="21" orient="horz" pos="377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sclaimer + partner logos">
    <p:bg bwMode="gray">
      <p:bgPr>
        <a:solidFill>
          <a:schemeClr val="tx2"/>
        </a:solidFill>
        <a:effectLst/>
      </p:bgPr>
    </p:bg>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3" y="0"/>
            <a:ext cx="3198329" cy="1268759"/>
          </a:xfrm>
          <a:prstGeom prst="rect">
            <a:avLst/>
          </a:prstGeom>
          <a:ln>
            <a:noFill/>
          </a:ln>
        </p:spPr>
      </p:pic>
      <p:sp>
        <p:nvSpPr>
          <p:cNvPr id="10" name="Tekstvak 9">
            <a:extLst>
              <a:ext uri="{FF2B5EF4-FFF2-40B4-BE49-F238E27FC236}">
                <a16:creationId xmlns:a16="http://schemas.microsoft.com/office/drawing/2014/main" id="{37E8D211-6E90-204B-950B-E915A871758A}"/>
              </a:ext>
            </a:extLst>
          </p:cNvPr>
          <p:cNvSpPr txBox="1"/>
          <p:nvPr userDrawn="1"/>
        </p:nvSpPr>
        <p:spPr>
          <a:xfrm>
            <a:off x="4315333" y="5861671"/>
            <a:ext cx="3529584" cy="19210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 typeface="Arial" pitchFamily="34" charset="0"/>
              <a:buNone/>
              <a:tabLst/>
              <a:defRPr/>
            </a:pPr>
            <a:r>
              <a:rPr kumimoji="0" lang="nl-NL"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Utrecht University</a:t>
            </a:r>
          </a:p>
        </p:txBody>
      </p:sp>
      <p:sp>
        <p:nvSpPr>
          <p:cNvPr id="13" name="Rechthoek 12">
            <a:extLst>
              <a:ext uri="{FF2B5EF4-FFF2-40B4-BE49-F238E27FC236}">
                <a16:creationId xmlns:a16="http://schemas.microsoft.com/office/drawing/2014/main" id="{84A2E9C7-F151-1949-9BE7-F58EEB1BFCBA}"/>
              </a:ext>
            </a:extLst>
          </p:cNvPr>
          <p:cNvSpPr/>
          <p:nvPr userDrawn="1"/>
        </p:nvSpPr>
        <p:spPr>
          <a:xfrm>
            <a:off x="10305288" y="521643"/>
            <a:ext cx="1553082" cy="276999"/>
          </a:xfrm>
          <a:prstGeom prst="rect">
            <a:avLst/>
          </a:prstGeom>
        </p:spPr>
        <p:txBody>
          <a:bodyPr wrap="square">
            <a:spAutoFit/>
          </a:bodyPr>
          <a:lstStyle/>
          <a:p>
            <a:pPr algn="r"/>
            <a:r>
              <a:rPr lang="en-GB" sz="1200" b="0" i="0" u="none" kern="1200" cap="all" baseline="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DISCLAIMER</a:t>
            </a:r>
          </a:p>
        </p:txBody>
      </p:sp>
      <p:sp>
        <p:nvSpPr>
          <p:cNvPr id="6" name="Rechthoek 5">
            <a:extLst>
              <a:ext uri="{FF2B5EF4-FFF2-40B4-BE49-F238E27FC236}">
                <a16:creationId xmlns:a16="http://schemas.microsoft.com/office/drawing/2014/main" id="{B5A1A47F-BF77-9D48-9461-FA308C32979A}"/>
              </a:ext>
            </a:extLst>
          </p:cNvPr>
          <p:cNvSpPr/>
          <p:nvPr userDrawn="1"/>
        </p:nvSpPr>
        <p:spPr>
          <a:xfrm>
            <a:off x="2140902" y="4948504"/>
            <a:ext cx="7913369" cy="461665"/>
          </a:xfrm>
          <a:prstGeom prst="rect">
            <a:avLst/>
          </a:prstGeom>
        </p:spPr>
        <p:txBody>
          <a:bodyPr wrap="square">
            <a:spAutoFit/>
          </a:bodyPr>
          <a:lstStyle/>
          <a:p>
            <a:pPr algn="ctr"/>
            <a:r>
              <a:rPr kumimoji="0" lang="en-GB" sz="1200" b="0" i="0" u="none" strike="noStrike" kern="1200" cap="none" spc="0" normalizeH="0" baseline="0" noProof="0" dirty="0">
                <a:ln>
                  <a:noFill/>
                </a:ln>
                <a:solidFill>
                  <a:schemeClr val="bg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Although every effort has been made to ensure that all information in this presentation is correct and up to date, Utrecht University cannot be held liable for any false, inaccurate or incomplete information presented herein.</a:t>
            </a:r>
          </a:p>
        </p:txBody>
      </p:sp>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36000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2915084"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5459381" y="1732221"/>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338137" y="1355259"/>
            <a:ext cx="5580062" cy="270592"/>
          </a:xfrm>
          <a:prstGeom prst="rect">
            <a:avLst/>
          </a:prstGeom>
        </p:spPr>
        <p:txBody>
          <a:bodyPr lIns="0" tIns="0" rIns="0" bIns="0"/>
          <a:lstStyle>
            <a:lvl1pPr algn="l">
              <a:defRPr sz="1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370787"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2915084"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5460943" y="2645388"/>
            <a:ext cx="1887234" cy="783612"/>
          </a:xfrm>
          <a:prstGeom prst="rect">
            <a:avLst/>
          </a:prstGeom>
          <a:noFill/>
        </p:spPr>
        <p:txBody>
          <a:bodyPr anchor="ctr"/>
          <a:lstStyle>
            <a:lvl1pPr algn="ctr">
              <a:defRPr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userDrawn="1"/>
        </p:nvCxnSpPr>
        <p:spPr>
          <a:xfrm>
            <a:off x="360000" y="1625851"/>
            <a:ext cx="6986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583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8613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hit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5375" y="512910"/>
            <a:ext cx="1853435"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7921EB27-6C1B-D840-956D-529C87AC8247}" type="datetime1">
              <a:rPr lang="nl-NL" smtClean="0"/>
              <a:t>01-09-2022</a:t>
            </a:fld>
            <a:endParaRPr lang="en-GB" dirty="0"/>
          </a:p>
        </p:txBody>
      </p:sp>
      <p:pic>
        <p:nvPicPr>
          <p:cNvPr id="11" name="Afbeelding 10">
            <a:extLst>
              <a:ext uri="{FF2B5EF4-FFF2-40B4-BE49-F238E27FC236}">
                <a16:creationId xmlns:a16="http://schemas.microsoft.com/office/drawing/2014/main" id="{DA766916-94F7-0248-8885-8F8D13BD2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8214" y="5800328"/>
            <a:ext cx="5038747"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8225" y="6017497"/>
            <a:ext cx="5038725"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291" y="1196750"/>
            <a:ext cx="11374639"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859" y="501834"/>
            <a:ext cx="7008532"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3692946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8D3462A6-C9E6-4047-B6F4-021B57F6E9D9}" type="datetime1">
              <a:rPr lang="nl-NL" smtClean="0"/>
              <a:t>01-09-2022</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50"/>
            <a:ext cx="5584468" cy="4603578"/>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2" y="6084055"/>
            <a:ext cx="558446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5581650"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6975" y="1196751"/>
            <a:ext cx="556260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13222537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userDrawn="1">
          <p15:clr>
            <a:srgbClr val="FBAE40"/>
          </p15:clr>
        </p15:guide>
        <p15:guide id="19" orient="horz" pos="21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71903" y="512910"/>
            <a:ext cx="1866907"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FF89F68A-B152-1F4A-BAE9-DB6F3497DE2E}" type="datetime1">
              <a:rPr lang="nl-NL" smtClean="0"/>
              <a:t>01-09-2022</a:t>
            </a:fld>
            <a:endParaRPr lang="en-GB" dirty="0"/>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733" y="1196749"/>
            <a:ext cx="6986614" cy="2232237"/>
          </a:xfrm>
          <a:prstGeom prst="rect">
            <a:avLst/>
          </a:prstGeom>
        </p:spPr>
        <p:txBody>
          <a:bodyPr anchor="ctr" anchorCtr="0"/>
          <a:lstStyle>
            <a:lvl1pPr algn="ctr">
              <a:defRPr sz="4100" b="0" i="1">
                <a:latin typeface="Merriweather Light" panose="02060503050406030704" pitchFamily="18"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731" y="6084055"/>
            <a:ext cx="701288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550" y="6309175"/>
            <a:ext cx="7010064"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pic>
        <p:nvPicPr>
          <p:cNvPr id="10" name="Afbeelding 9">
            <a:extLst>
              <a:ext uri="{FF2B5EF4-FFF2-40B4-BE49-F238E27FC236}">
                <a16:creationId xmlns:a16="http://schemas.microsoft.com/office/drawing/2014/main" id="{A2CC677B-B7D7-DB49-BF89-96F1FEEBA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2" y="0"/>
            <a:ext cx="3198332" cy="1268760"/>
          </a:xfrm>
          <a:prstGeom prst="rect">
            <a:avLst/>
          </a:prstGeom>
          <a:ln>
            <a:noFill/>
          </a:ln>
        </p:spPr>
      </p:pic>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5613" y="1196751"/>
            <a:ext cx="419396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835" y="501834"/>
            <a:ext cx="6996580" cy="227101"/>
          </a:xfrm>
          <a:prstGeom prst="rect">
            <a:avLst/>
          </a:prstGeom>
        </p:spPr>
        <p:txBody>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6000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5084"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9381" y="3979535"/>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137" y="3602573"/>
            <a:ext cx="5580062"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787"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5084"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60943" y="4892702"/>
            <a:ext cx="1887234"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userDrawn="1"/>
        </p:nvCxnSpPr>
        <p:spPr>
          <a:xfrm>
            <a:off x="360000" y="3873165"/>
            <a:ext cx="69866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1690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750" y="1196975"/>
            <a:ext cx="7559675" cy="1253617"/>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750" y="2450593"/>
            <a:ext cx="7559675" cy="3443316"/>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320298667"/>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7363" y="368301"/>
            <a:ext cx="7561262"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138" y="371475"/>
            <a:ext cx="3635375"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513" y="1664208"/>
            <a:ext cx="3636000" cy="4863201"/>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2200"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196399106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0" y="371475"/>
            <a:ext cx="7561262"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41243" y="371475"/>
            <a:ext cx="3616761" cy="10800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lang="nl-NL" sz="2300"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41242" y="1627632"/>
            <a:ext cx="3617383" cy="4885710"/>
          </a:xfrm>
          <a:prstGeom prst="rect">
            <a:avLst/>
          </a:prstGeom>
        </p:spPr>
        <p:txBody>
          <a:bodyPr bIns="0" anchor="b" anchorCtr="0"/>
          <a:lstStyle>
            <a:lvl1pPr marL="0" marR="0" indent="0" algn="l" defTabSz="914400"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429024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1664076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551" y="368300"/>
            <a:ext cx="11522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550" y="5948300"/>
            <a:ext cx="11522075" cy="541399"/>
          </a:xfrm>
          <a:prstGeom prst="rect">
            <a:avLst/>
          </a:prstGeom>
        </p:spPr>
        <p:txBody>
          <a:bodyPr lIns="0" bIns="0" anchor="b" anchorCtr="0"/>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382896910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971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0"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19" r:id="rId14"/>
    <p:sldLayoutId id="2147483703" r:id="rId15"/>
  </p:sldLayoutIdLst>
  <p:hf hdr="0" ftr="0"/>
  <p:txStyles>
    <p:titleStyle>
      <a:lvl1pPr algn="l" defTabSz="914400" rtl="0" eaLnBrk="1" latinLnBrk="0" hangingPunct="1">
        <a:spcBef>
          <a:spcPct val="0"/>
        </a:spcBef>
        <a:buNone/>
        <a:defRPr sz="2100" b="0" i="0" kern="1200">
          <a:solidFill>
            <a:schemeClr val="tx1"/>
          </a:solidFill>
          <a:latin typeface="Merriweather Regular" panose="02060503050406030704" pitchFamily="18" charset="77"/>
          <a:ea typeface="+mj-ea"/>
          <a:cs typeface="+mj-cs"/>
        </a:defRPr>
      </a:lvl1pPr>
    </p:titleStyle>
    <p:body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6E64BB8-38F8-F4B1-3318-D7BFE958E23F}"/>
              </a:ext>
            </a:extLst>
          </p:cNvPr>
          <p:cNvSpPr txBox="1"/>
          <p:nvPr/>
        </p:nvSpPr>
        <p:spPr>
          <a:xfrm>
            <a:off x="4145219" y="1091027"/>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Topics </a:t>
            </a:r>
            <a:r>
              <a:rPr lang="nl-NL" sz="3600" dirty="0" err="1">
                <a:solidFill>
                  <a:srgbClr val="0070C0"/>
                </a:solidFill>
                <a:latin typeface="Aharoni" panose="020F0502020204030204" pitchFamily="34" charset="0"/>
                <a:cs typeface="Aharoni" panose="020F0502020204030204" pitchFamily="34" charset="0"/>
              </a:rPr>
              <a:t>for</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today</a:t>
            </a:r>
            <a:endParaRPr lang="en-NL" sz="3600" dirty="0">
              <a:solidFill>
                <a:srgbClr val="0070C0"/>
              </a:solidFill>
              <a:latin typeface="Aharoni" panose="020F0502020204030204" pitchFamily="34" charset="0"/>
              <a:cs typeface="Aharoni" panose="020F0502020204030204" pitchFamily="34" charset="0"/>
            </a:endParaRPr>
          </a:p>
        </p:txBody>
      </p:sp>
      <p:sp>
        <p:nvSpPr>
          <p:cNvPr id="3" name="TextBox 2">
            <a:extLst>
              <a:ext uri="{FF2B5EF4-FFF2-40B4-BE49-F238E27FC236}">
                <a16:creationId xmlns:a16="http://schemas.microsoft.com/office/drawing/2014/main" id="{49E0F6A4-4AF4-843B-EBD1-15EF1A5FCE88}"/>
              </a:ext>
            </a:extLst>
          </p:cNvPr>
          <p:cNvSpPr txBox="1"/>
          <p:nvPr/>
        </p:nvSpPr>
        <p:spPr>
          <a:xfrm>
            <a:off x="148280" y="1922024"/>
            <a:ext cx="11626763" cy="461665"/>
          </a:xfrm>
          <a:prstGeom prst="rect">
            <a:avLst/>
          </a:prstGeom>
          <a:noFill/>
        </p:spPr>
        <p:txBody>
          <a:bodyPr wrap="square">
            <a:spAutoFit/>
          </a:bodyPr>
          <a:lstStyle/>
          <a:p>
            <a:pPr marL="342900" indent="-342900">
              <a:buFont typeface="Arial" panose="020B0604020202020204" pitchFamily="34" charset="0"/>
              <a:buChar char="•"/>
            </a:pPr>
            <a:r>
              <a:rPr lang="en-GB" sz="2400" dirty="0">
                <a:latin typeface="Garamond" panose="02020404030301010803" pitchFamily="18" charset="0"/>
              </a:rPr>
              <a:t>t</a:t>
            </a:r>
            <a:r>
              <a:rPr lang="en-NL" sz="2400" dirty="0">
                <a:latin typeface="Garamond" panose="02020404030301010803" pitchFamily="18" charset="0"/>
              </a:rPr>
              <a:t>.b. completed</a:t>
            </a:r>
          </a:p>
        </p:txBody>
      </p:sp>
    </p:spTree>
    <p:extLst>
      <p:ext uri="{BB962C8B-B14F-4D97-AF65-F5344CB8AC3E}">
        <p14:creationId xmlns:p14="http://schemas.microsoft.com/office/powerpoint/2010/main" val="1180352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49760-AAB9-02B2-0EAA-2B32BF6CCEC8}"/>
              </a:ext>
            </a:extLst>
          </p:cNvPr>
          <p:cNvPicPr>
            <a:picLocks noChangeAspect="1"/>
          </p:cNvPicPr>
          <p:nvPr/>
        </p:nvPicPr>
        <p:blipFill rotWithShape="1">
          <a:blip r:embed="rId2"/>
          <a:srcRect t="21360"/>
          <a:stretch/>
        </p:blipFill>
        <p:spPr>
          <a:xfrm>
            <a:off x="261078" y="1791730"/>
            <a:ext cx="11453127" cy="5066270"/>
          </a:xfrm>
          <a:prstGeom prst="rect">
            <a:avLst/>
          </a:prstGeom>
        </p:spPr>
      </p:pic>
      <p:sp>
        <p:nvSpPr>
          <p:cNvPr id="6" name="TextBox 5">
            <a:extLst>
              <a:ext uri="{FF2B5EF4-FFF2-40B4-BE49-F238E27FC236}">
                <a16:creationId xmlns:a16="http://schemas.microsoft.com/office/drawing/2014/main" id="{A2E9C7D5-D852-47AA-C0E9-9A2888A2B419}"/>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115446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08AE12-7059-E17A-8CDF-194B7FEB4BD9}"/>
              </a:ext>
            </a:extLst>
          </p:cNvPr>
          <p:cNvPicPr>
            <a:picLocks noChangeAspect="1"/>
          </p:cNvPicPr>
          <p:nvPr/>
        </p:nvPicPr>
        <p:blipFill rotWithShape="1">
          <a:blip r:embed="rId2"/>
          <a:srcRect t="22137"/>
          <a:stretch/>
        </p:blipFill>
        <p:spPr>
          <a:xfrm>
            <a:off x="35364" y="1729946"/>
            <a:ext cx="12159811" cy="5325762"/>
          </a:xfrm>
          <a:prstGeom prst="rect">
            <a:avLst/>
          </a:prstGeom>
        </p:spPr>
      </p:pic>
      <p:sp>
        <p:nvSpPr>
          <p:cNvPr id="9" name="TextBox 8">
            <a:extLst>
              <a:ext uri="{FF2B5EF4-FFF2-40B4-BE49-F238E27FC236}">
                <a16:creationId xmlns:a16="http://schemas.microsoft.com/office/drawing/2014/main" id="{8D7B4215-B9D6-F40C-82CF-F6934312600D}"/>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Example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3197375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E9C7D5-D852-47AA-C0E9-9A2888A2B419}"/>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Unsupervised</a:t>
            </a:r>
            <a:r>
              <a:rPr lang="nl-NL" sz="3600" dirty="0">
                <a:solidFill>
                  <a:srgbClr val="0070C0"/>
                </a:solidFill>
                <a:latin typeface="Aharoni" panose="020F0502020204030204" pitchFamily="34" charset="0"/>
                <a:cs typeface="Aharoni" panose="020F0502020204030204" pitchFamily="34" charset="0"/>
              </a:rPr>
              <a:t> Learning</a:t>
            </a:r>
            <a:endParaRPr lang="en-NL" sz="3600" dirty="0">
              <a:solidFill>
                <a:srgbClr val="0070C0"/>
              </a:solidFill>
              <a:latin typeface="Aharoni" panose="020F0502020204030204" pitchFamily="34" charset="0"/>
              <a:cs typeface="Aharoni" panose="020F0502020204030204" pitchFamily="34" charset="0"/>
            </a:endParaRPr>
          </a:p>
        </p:txBody>
      </p:sp>
      <p:pic>
        <p:nvPicPr>
          <p:cNvPr id="3" name="Picture 2">
            <a:extLst>
              <a:ext uri="{FF2B5EF4-FFF2-40B4-BE49-F238E27FC236}">
                <a16:creationId xmlns:a16="http://schemas.microsoft.com/office/drawing/2014/main" id="{2FD503E0-EFDC-D98F-D7C9-9EE9B548FE0E}"/>
              </a:ext>
            </a:extLst>
          </p:cNvPr>
          <p:cNvPicPr>
            <a:picLocks noChangeAspect="1"/>
          </p:cNvPicPr>
          <p:nvPr/>
        </p:nvPicPr>
        <p:blipFill rotWithShape="1">
          <a:blip r:embed="rId2"/>
          <a:srcRect t="27451"/>
          <a:stretch/>
        </p:blipFill>
        <p:spPr>
          <a:xfrm>
            <a:off x="0" y="1927653"/>
            <a:ext cx="11869568" cy="4843849"/>
          </a:xfrm>
          <a:prstGeom prst="rect">
            <a:avLst/>
          </a:prstGeom>
        </p:spPr>
      </p:pic>
    </p:spTree>
    <p:extLst>
      <p:ext uri="{BB962C8B-B14F-4D97-AF65-F5344CB8AC3E}">
        <p14:creationId xmlns:p14="http://schemas.microsoft.com/office/powerpoint/2010/main" val="202370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80E19E-5D20-5218-C072-8708190159E5}"/>
              </a:ext>
            </a:extLst>
          </p:cNvPr>
          <p:cNvPicPr>
            <a:picLocks noChangeAspect="1"/>
          </p:cNvPicPr>
          <p:nvPr/>
        </p:nvPicPr>
        <p:blipFill rotWithShape="1">
          <a:blip r:embed="rId2"/>
          <a:srcRect t="20287"/>
          <a:stretch/>
        </p:blipFill>
        <p:spPr>
          <a:xfrm>
            <a:off x="347575" y="1828800"/>
            <a:ext cx="11216156" cy="5029200"/>
          </a:xfrm>
          <a:prstGeom prst="rect">
            <a:avLst/>
          </a:prstGeom>
        </p:spPr>
      </p:pic>
      <p:sp>
        <p:nvSpPr>
          <p:cNvPr id="9" name="TextBox 8">
            <a:extLst>
              <a:ext uri="{FF2B5EF4-FFF2-40B4-BE49-F238E27FC236}">
                <a16:creationId xmlns:a16="http://schemas.microsoft.com/office/drawing/2014/main" id="{F217BCFE-894E-F154-F27E-8BDB17CD881A}"/>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Transfer Learning</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349579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E9C7D5-D852-47AA-C0E9-9A2888A2B419}"/>
              </a:ext>
            </a:extLst>
          </p:cNvPr>
          <p:cNvSpPr txBox="1"/>
          <p:nvPr/>
        </p:nvSpPr>
        <p:spPr>
          <a:xfrm>
            <a:off x="519038" y="904220"/>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Reinforcement</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learning</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1DB4EAFE-96F1-2244-B7BC-1A29B8D46D43}"/>
              </a:ext>
            </a:extLst>
          </p:cNvPr>
          <p:cNvPicPr>
            <a:picLocks noChangeAspect="1"/>
          </p:cNvPicPr>
          <p:nvPr/>
        </p:nvPicPr>
        <p:blipFill rotWithShape="1">
          <a:blip r:embed="rId2"/>
          <a:srcRect t="21735"/>
          <a:stretch/>
        </p:blipFill>
        <p:spPr>
          <a:xfrm>
            <a:off x="49429" y="1458218"/>
            <a:ext cx="12012938" cy="5288571"/>
          </a:xfrm>
          <a:prstGeom prst="rect">
            <a:avLst/>
          </a:prstGeom>
        </p:spPr>
      </p:pic>
    </p:spTree>
    <p:extLst>
      <p:ext uri="{BB962C8B-B14F-4D97-AF65-F5344CB8AC3E}">
        <p14:creationId xmlns:p14="http://schemas.microsoft.com/office/powerpoint/2010/main" val="594332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B67073-FF2B-8DA6-A49B-B282FF7AC54C}"/>
              </a:ext>
            </a:extLst>
          </p:cNvPr>
          <p:cNvPicPr>
            <a:picLocks noChangeAspect="1"/>
          </p:cNvPicPr>
          <p:nvPr/>
        </p:nvPicPr>
        <p:blipFill rotWithShape="1">
          <a:blip r:embed="rId2"/>
          <a:srcRect t="19895"/>
          <a:stretch/>
        </p:blipFill>
        <p:spPr>
          <a:xfrm>
            <a:off x="545284" y="2075934"/>
            <a:ext cx="10612867" cy="4782065"/>
          </a:xfrm>
          <a:prstGeom prst="rect">
            <a:avLst/>
          </a:prstGeom>
        </p:spPr>
      </p:pic>
      <p:sp>
        <p:nvSpPr>
          <p:cNvPr id="9" name="TextBox 8">
            <a:extLst>
              <a:ext uri="{FF2B5EF4-FFF2-40B4-BE49-F238E27FC236}">
                <a16:creationId xmlns:a16="http://schemas.microsoft.com/office/drawing/2014/main" id="{592C7CF2-6E25-5F00-CDDE-75CE02C88351}"/>
              </a:ext>
            </a:extLst>
          </p:cNvPr>
          <p:cNvSpPr txBox="1"/>
          <p:nvPr/>
        </p:nvSpPr>
        <p:spPr>
          <a:xfrm>
            <a:off x="532685" y="1019430"/>
            <a:ext cx="6722076" cy="553998"/>
          </a:xfrm>
          <a:prstGeom prst="rect">
            <a:avLst/>
          </a:prstGeom>
          <a:noFill/>
        </p:spPr>
        <p:txBody>
          <a:bodyPr wrap="square" lIns="0" tIns="0" rIns="0" bIns="0" rtlCol="0">
            <a:spAutoFit/>
          </a:bodyPr>
          <a:lstStyle/>
          <a:p>
            <a:r>
              <a:rPr lang="nl-NL" sz="3600" dirty="0">
                <a:solidFill>
                  <a:srgbClr val="0070C0"/>
                </a:solidFill>
                <a:latin typeface="Aharoni" panose="020F0502020204030204" pitchFamily="34" charset="0"/>
                <a:cs typeface="Aharoni" panose="020F0502020204030204" pitchFamily="34" charset="0"/>
              </a:rPr>
              <a:t>Matching </a:t>
            </a:r>
            <a:r>
              <a:rPr lang="nl-NL" sz="3600" dirty="0" err="1">
                <a:solidFill>
                  <a:srgbClr val="0070C0"/>
                </a:solidFill>
                <a:latin typeface="Aharoni" panose="020F0502020204030204" pitchFamily="34" charset="0"/>
                <a:cs typeface="Aharoni" panose="020F0502020204030204" pitchFamily="34" charset="0"/>
              </a:rPr>
              <a:t>your</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problem</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461821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4A81D68E-BE3C-C381-1396-382A55CBAB6C}"/>
              </a:ext>
            </a:extLst>
          </p:cNvPr>
          <p:cNvPicPr>
            <a:picLocks noChangeAspect="1"/>
          </p:cNvPicPr>
          <p:nvPr/>
        </p:nvPicPr>
        <p:blipFill>
          <a:blip r:embed="rId2"/>
          <a:stretch>
            <a:fillRect/>
          </a:stretch>
        </p:blipFill>
        <p:spPr>
          <a:xfrm>
            <a:off x="249378" y="1584923"/>
            <a:ext cx="11696418" cy="4581097"/>
          </a:xfrm>
          <a:prstGeom prst="rect">
            <a:avLst/>
          </a:prstGeom>
        </p:spPr>
      </p:pic>
      <p:sp>
        <p:nvSpPr>
          <p:cNvPr id="4" name="TextBox 3">
            <a:extLst>
              <a:ext uri="{FF2B5EF4-FFF2-40B4-BE49-F238E27FC236}">
                <a16:creationId xmlns:a16="http://schemas.microsoft.com/office/drawing/2014/main" id="{E65B0441-2BAA-4654-A8D6-C579B9833188}"/>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Framework</a:t>
            </a:r>
          </a:p>
        </p:txBody>
      </p:sp>
      <p:sp>
        <p:nvSpPr>
          <p:cNvPr id="5" name="TextBox 4">
            <a:extLst>
              <a:ext uri="{FF2B5EF4-FFF2-40B4-BE49-F238E27FC236}">
                <a16:creationId xmlns:a16="http://schemas.microsoft.com/office/drawing/2014/main" id="{A4556491-E36C-C038-2E4C-DC5E4FFD3925}"/>
              </a:ext>
            </a:extLst>
          </p:cNvPr>
          <p:cNvSpPr txBox="1"/>
          <p:nvPr/>
        </p:nvSpPr>
        <p:spPr>
          <a:xfrm>
            <a:off x="148281" y="6575277"/>
            <a:ext cx="5621732" cy="169277"/>
          </a:xfrm>
          <a:prstGeom prst="rect">
            <a:avLst/>
          </a:prstGeom>
          <a:noFill/>
        </p:spPr>
        <p:txBody>
          <a:bodyPr wrap="none" lIns="0" tIns="0" rIns="0" bIns="0" rtlCol="0">
            <a:spAutoFit/>
          </a:bodyPr>
          <a:lstStyle/>
          <a:p>
            <a:r>
              <a:rPr lang="en-GB" sz="1100" dirty="0"/>
              <a:t>S</a:t>
            </a:r>
            <a:r>
              <a:rPr lang="en-NL" sz="1100" dirty="0"/>
              <a:t>ource:</a:t>
            </a:r>
            <a:r>
              <a:rPr lang="en-GB" sz="1100" dirty="0"/>
              <a:t>https://</a:t>
            </a:r>
            <a:r>
              <a:rPr lang="en-GB" sz="1100" dirty="0" err="1"/>
              <a:t>www.mrdbourke.com</a:t>
            </a:r>
            <a:r>
              <a:rPr lang="en-GB" sz="1100" dirty="0"/>
              <a:t>/a-6-step-field-guide-for-building-machine-learning-projects/</a:t>
            </a:r>
            <a:endParaRPr lang="en-NL" sz="1100" dirty="0"/>
          </a:p>
        </p:txBody>
      </p:sp>
      <p:sp>
        <p:nvSpPr>
          <p:cNvPr id="6" name="Rectangle 5">
            <a:extLst>
              <a:ext uri="{FF2B5EF4-FFF2-40B4-BE49-F238E27FC236}">
                <a16:creationId xmlns:a16="http://schemas.microsoft.com/office/drawing/2014/main" id="{7F725187-1051-6418-CAEE-1A3590DE112D}"/>
              </a:ext>
            </a:extLst>
          </p:cNvPr>
          <p:cNvSpPr/>
          <p:nvPr/>
        </p:nvSpPr>
        <p:spPr>
          <a:xfrm>
            <a:off x="4633784" y="2224216"/>
            <a:ext cx="3608173" cy="580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65939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33A3D9DF-D9F1-D17F-0259-313FB3A41792}"/>
              </a:ext>
            </a:extLst>
          </p:cNvPr>
          <p:cNvSpPr txBox="1"/>
          <p:nvPr/>
        </p:nvSpPr>
        <p:spPr>
          <a:xfrm>
            <a:off x="3810308" y="1183360"/>
            <a:ext cx="6722076" cy="738664"/>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Modeling </a:t>
            </a:r>
            <a:r>
              <a:rPr lang="en-NL" sz="4800" dirty="0">
                <a:solidFill>
                  <a:srgbClr val="0070C0"/>
                </a:solidFill>
                <a:latin typeface="Aharoni" panose="020F0502020204030204" pitchFamily="34" charset="0"/>
                <a:cs typeface="Aharoni" panose="020F0502020204030204" pitchFamily="34" charset="0"/>
              </a:rPr>
              <a:t>3</a:t>
            </a:r>
            <a:r>
              <a:rPr lang="en-NL" sz="3600" dirty="0">
                <a:solidFill>
                  <a:srgbClr val="0070C0"/>
                </a:solidFill>
                <a:latin typeface="Aharoni" panose="020F0502020204030204" pitchFamily="34" charset="0"/>
                <a:cs typeface="Aharoni" panose="020F0502020204030204" pitchFamily="34" charset="0"/>
              </a:rPr>
              <a:t> parts</a:t>
            </a:r>
          </a:p>
        </p:txBody>
      </p:sp>
      <p:pic>
        <p:nvPicPr>
          <p:cNvPr id="4" name="Picture 3">
            <a:extLst>
              <a:ext uri="{FF2B5EF4-FFF2-40B4-BE49-F238E27FC236}">
                <a16:creationId xmlns:a16="http://schemas.microsoft.com/office/drawing/2014/main" id="{9CA9E307-CF41-A853-CE30-99207F139B5C}"/>
              </a:ext>
            </a:extLst>
          </p:cNvPr>
          <p:cNvPicPr>
            <a:picLocks noChangeAspect="1"/>
          </p:cNvPicPr>
          <p:nvPr/>
        </p:nvPicPr>
        <p:blipFill rotWithShape="1">
          <a:blip r:embed="rId2"/>
          <a:srcRect t="15357"/>
          <a:stretch/>
        </p:blipFill>
        <p:spPr>
          <a:xfrm>
            <a:off x="987915" y="1992387"/>
            <a:ext cx="10219344" cy="4865613"/>
          </a:xfrm>
          <a:prstGeom prst="rect">
            <a:avLst/>
          </a:prstGeom>
        </p:spPr>
      </p:pic>
    </p:spTree>
    <p:extLst>
      <p:ext uri="{BB962C8B-B14F-4D97-AF65-F5344CB8AC3E}">
        <p14:creationId xmlns:p14="http://schemas.microsoft.com/office/powerpoint/2010/main" val="1817904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E0A59475-3F86-9112-8C34-E1E1D99ECBAC}"/>
              </a:ext>
            </a:extLst>
          </p:cNvPr>
          <p:cNvPicPr>
            <a:picLocks noChangeAspect="1"/>
          </p:cNvPicPr>
          <p:nvPr/>
        </p:nvPicPr>
        <p:blipFill rotWithShape="1">
          <a:blip r:embed="rId2"/>
          <a:srcRect t="27935"/>
          <a:stretch/>
        </p:blipFill>
        <p:spPr>
          <a:xfrm>
            <a:off x="18533" y="1922024"/>
            <a:ext cx="12176642" cy="4935976"/>
          </a:xfrm>
          <a:prstGeom prst="rect">
            <a:avLst/>
          </a:prstGeom>
        </p:spPr>
      </p:pic>
      <p:sp>
        <p:nvSpPr>
          <p:cNvPr id="4" name="TextBox 3">
            <a:extLst>
              <a:ext uri="{FF2B5EF4-FFF2-40B4-BE49-F238E27FC236}">
                <a16:creationId xmlns:a16="http://schemas.microsoft.com/office/drawing/2014/main" id="{1919DE59-4876-3131-96A4-1AD10DF2E5E2}"/>
              </a:ext>
            </a:extLst>
          </p:cNvPr>
          <p:cNvSpPr txBox="1"/>
          <p:nvPr/>
        </p:nvSpPr>
        <p:spPr>
          <a:xfrm>
            <a:off x="2323070" y="1195717"/>
            <a:ext cx="8530589"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The most important concept in ML</a:t>
            </a:r>
          </a:p>
        </p:txBody>
      </p:sp>
    </p:spTree>
    <p:extLst>
      <p:ext uri="{BB962C8B-B14F-4D97-AF65-F5344CB8AC3E}">
        <p14:creationId xmlns:p14="http://schemas.microsoft.com/office/powerpoint/2010/main" val="140358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9C29AD6D-17E9-79D9-A86E-32326E077AEB}"/>
              </a:ext>
            </a:extLst>
          </p:cNvPr>
          <p:cNvSpPr txBox="1"/>
          <p:nvPr/>
        </p:nvSpPr>
        <p:spPr>
          <a:xfrm>
            <a:off x="1451446" y="3059668"/>
            <a:ext cx="9292282" cy="738664"/>
          </a:xfrm>
          <a:prstGeom prst="rect">
            <a:avLst/>
          </a:prstGeom>
          <a:noFill/>
        </p:spPr>
        <p:txBody>
          <a:bodyPr wrap="square" lIns="0" tIns="0" rIns="0" bIns="0" rtlCol="0">
            <a:spAutoFit/>
          </a:bodyPr>
          <a:lstStyle/>
          <a:p>
            <a:r>
              <a:rPr lang="en-NL" sz="4800" dirty="0">
                <a:solidFill>
                  <a:srgbClr val="0070C0"/>
                </a:solidFill>
                <a:latin typeface="Aharoni" panose="020F0502020204030204" pitchFamily="34" charset="0"/>
                <a:cs typeface="Aharoni" panose="020F0502020204030204" pitchFamily="34" charset="0"/>
              </a:rPr>
              <a:t>Supervised learning algorithms</a:t>
            </a:r>
          </a:p>
        </p:txBody>
      </p:sp>
    </p:spTree>
    <p:extLst>
      <p:ext uri="{BB962C8B-B14F-4D97-AF65-F5344CB8AC3E}">
        <p14:creationId xmlns:p14="http://schemas.microsoft.com/office/powerpoint/2010/main" val="1629548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3" name="TextBox 2">
            <a:extLst>
              <a:ext uri="{FF2B5EF4-FFF2-40B4-BE49-F238E27FC236}">
                <a16:creationId xmlns:a16="http://schemas.microsoft.com/office/drawing/2014/main" id="{B8321118-987B-8274-D9FB-47277382B5FB}"/>
              </a:ext>
            </a:extLst>
          </p:cNvPr>
          <p:cNvSpPr txBox="1"/>
          <p:nvPr/>
        </p:nvSpPr>
        <p:spPr>
          <a:xfrm>
            <a:off x="284204" y="4369787"/>
            <a:ext cx="11626763" cy="830997"/>
          </a:xfrm>
          <a:prstGeom prst="rect">
            <a:avLst/>
          </a:prstGeom>
          <a:noFill/>
        </p:spPr>
        <p:txBody>
          <a:bodyPr wrap="square">
            <a:spAutoFit/>
          </a:bodyPr>
          <a:lstStyle/>
          <a:p>
            <a:pPr algn="ctr"/>
            <a:r>
              <a:rPr lang="en-GB" sz="2400" b="0" i="0" u="none" strike="noStrike" dirty="0">
                <a:solidFill>
                  <a:srgbClr val="464848"/>
                </a:solidFill>
                <a:effectLst/>
                <a:latin typeface="Garamond" panose="02020404030301010803" pitchFamily="18" charset="0"/>
              </a:rPr>
              <a:t>Machine Learning is like sex in high school. Everyone is talking about it, a few know what to do, and only your teacher is doing it</a:t>
            </a:r>
            <a:endParaRPr lang="en-NL" sz="2400" dirty="0">
              <a:latin typeface="Garamond" panose="02020404030301010803" pitchFamily="18" charset="0"/>
            </a:endParaRPr>
          </a:p>
        </p:txBody>
      </p:sp>
      <p:sp>
        <p:nvSpPr>
          <p:cNvPr id="4" name="TextBox 3">
            <a:extLst>
              <a:ext uri="{FF2B5EF4-FFF2-40B4-BE49-F238E27FC236}">
                <a16:creationId xmlns:a16="http://schemas.microsoft.com/office/drawing/2014/main" id="{45217941-34B1-7D0E-0836-C59B866039C0}"/>
              </a:ext>
            </a:extLst>
          </p:cNvPr>
          <p:cNvSpPr txBox="1"/>
          <p:nvPr/>
        </p:nvSpPr>
        <p:spPr>
          <a:xfrm>
            <a:off x="2736548" y="2916195"/>
            <a:ext cx="6722076" cy="553998"/>
          </a:xfrm>
          <a:prstGeom prst="rect">
            <a:avLst/>
          </a:prstGeom>
          <a:noFill/>
        </p:spPr>
        <p:txBody>
          <a:bodyPr wrap="square" lIns="0" tIns="0" rIns="0" bIns="0" rtlCol="0">
            <a:spAutoFit/>
          </a:bodyPr>
          <a:lstStyle/>
          <a:p>
            <a:pPr algn="ctr"/>
            <a:r>
              <a:rPr lang="en-NL" sz="3600" dirty="0">
                <a:solidFill>
                  <a:srgbClr val="0070C0"/>
                </a:solidFill>
                <a:latin typeface="Aharoni" panose="020F0502020204030204" pitchFamily="34" charset="0"/>
                <a:cs typeface="Aharoni" panose="020F0502020204030204" pitchFamily="34" charset="0"/>
              </a:rPr>
              <a:t>Machine learning</a:t>
            </a:r>
          </a:p>
        </p:txBody>
      </p:sp>
    </p:spTree>
    <p:extLst>
      <p:ext uri="{BB962C8B-B14F-4D97-AF65-F5344CB8AC3E}">
        <p14:creationId xmlns:p14="http://schemas.microsoft.com/office/powerpoint/2010/main" val="170372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03082944-CC43-5917-7A16-213EBE91B16B}"/>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a:t>
            </a:r>
          </a:p>
        </p:txBody>
      </p:sp>
      <p:sp>
        <p:nvSpPr>
          <p:cNvPr id="3" name="TextBox 2">
            <a:extLst>
              <a:ext uri="{FF2B5EF4-FFF2-40B4-BE49-F238E27FC236}">
                <a16:creationId xmlns:a16="http://schemas.microsoft.com/office/drawing/2014/main" id="{AE631EA3-B3FB-6B70-E3D4-A3EFD92B0C48}"/>
              </a:ext>
            </a:extLst>
          </p:cNvPr>
          <p:cNvSpPr txBox="1"/>
          <p:nvPr/>
        </p:nvSpPr>
        <p:spPr>
          <a:xfrm>
            <a:off x="339338" y="1758693"/>
            <a:ext cx="6061462"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First of </a:t>
            </a:r>
            <a:r>
              <a:rPr lang="nl-NL" sz="2400" dirty="0" err="1">
                <a:latin typeface="Garamond" panose="02020404030301010803" pitchFamily="18" charset="0"/>
                <a:cs typeface="Aharoni" panose="020F0502020204030204" pitchFamily="34" charset="0"/>
              </a:rPr>
              <a:t>all</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its</a:t>
            </a:r>
            <a:r>
              <a:rPr lang="nl-NL" sz="2400" dirty="0">
                <a:latin typeface="Garamond" panose="02020404030301010803" pitchFamily="18" charset="0"/>
                <a:cs typeface="Aharoni" panose="020F0502020204030204" pitchFamily="34" charset="0"/>
              </a:rPr>
              <a:t> a </a:t>
            </a:r>
            <a:r>
              <a:rPr lang="nl-NL" sz="2400" dirty="0" err="1">
                <a:latin typeface="Garamond" panose="02020404030301010803" pitchFamily="18" charset="0"/>
                <a:cs typeface="Aharoni" panose="020F0502020204030204" pitchFamily="34" charset="0"/>
              </a:rPr>
              <a:t>classification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algorithm</a:t>
            </a:r>
            <a:r>
              <a:rPr lang="nl-NL" sz="2400" dirty="0">
                <a:latin typeface="Garamond" panose="02020404030301010803" pitchFamily="18" charset="0"/>
                <a:cs typeface="Aharoni" panose="020F0502020204030204" pitchFamily="34" charset="0"/>
              </a:rPr>
              <a:t>!</a:t>
            </a:r>
          </a:p>
          <a:p>
            <a:pPr marL="342900" indent="-342900">
              <a:buFont typeface="Arial" panose="020B0604020202020204" pitchFamily="34" charset="0"/>
              <a:buChar char="•"/>
            </a:pPr>
            <a:endParaRPr lang="nl-NL" sz="2400" dirty="0">
              <a:latin typeface="Garamond" panose="02020404030301010803" pitchFamily="18" charset="0"/>
              <a:cs typeface="Aharoni" panose="020F0502020204030204" pitchFamily="34" charset="0"/>
            </a:endParaRPr>
          </a:p>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a fruit </a:t>
            </a:r>
            <a:r>
              <a:rPr lang="nl-NL" sz="2400" dirty="0" err="1">
                <a:latin typeface="Garamond" panose="02020404030301010803" pitchFamily="18" charset="0"/>
                <a:cs typeface="Aharoni" panose="020F0502020204030204" pitchFamily="34" charset="0"/>
              </a:rPr>
              <a:t>may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considered</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to</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Benana</a:t>
            </a:r>
            <a:endParaRPr lang="nl-NL" sz="2400" dirty="0">
              <a:latin typeface="Garamond" panose="02020404030301010803" pitchFamily="18" charset="0"/>
              <a:cs typeface="Aharoni" panose="020F0502020204030204" pitchFamily="34" charset="0"/>
            </a:endParaRPr>
          </a:p>
          <a:p>
            <a:pPr marL="800100" lvl="1"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if</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yellow</a:t>
            </a:r>
            <a:r>
              <a:rPr lang="nl-NL" sz="2400" dirty="0">
                <a:latin typeface="Garamond" panose="02020404030301010803" pitchFamily="18" charset="0"/>
                <a:cs typeface="Aharoni" panose="020F0502020204030204" pitchFamily="34" charset="0"/>
              </a:rPr>
              <a:t>, long, </a:t>
            </a:r>
            <a:r>
              <a:rPr lang="nl-NL" sz="2400" dirty="0" err="1">
                <a:latin typeface="Garamond" panose="02020404030301010803" pitchFamily="18" charset="0"/>
                <a:cs typeface="Aharoni" panose="020F0502020204030204" pitchFamily="34" charset="0"/>
              </a:rPr>
              <a:t>slender</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shape</a:t>
            </a:r>
            <a:r>
              <a:rPr lang="nl-NL" sz="2400" dirty="0">
                <a:latin typeface="Garamond" panose="02020404030301010803" pitchFamily="18" charset="0"/>
                <a:cs typeface="Aharoni" panose="020F0502020204030204" pitchFamily="34" charset="0"/>
              </a:rPr>
              <a:t>. Even </a:t>
            </a:r>
            <a:r>
              <a:rPr lang="nl-NL" sz="2400" dirty="0" err="1">
                <a:latin typeface="Garamond" panose="02020404030301010803" pitchFamily="18" charset="0"/>
                <a:cs typeface="Aharoni" panose="020F0502020204030204" pitchFamily="34" charset="0"/>
              </a:rPr>
              <a:t>if</a:t>
            </a:r>
            <a:r>
              <a:rPr lang="nl-NL" sz="2400" dirty="0">
                <a:latin typeface="Garamond" panose="02020404030301010803" pitchFamily="18" charset="0"/>
                <a:cs typeface="Aharoni" panose="020F0502020204030204" pitchFamily="34" charset="0"/>
              </a:rPr>
              <a:t> these features </a:t>
            </a:r>
            <a:r>
              <a:rPr lang="nl-NL" sz="2400" dirty="0" err="1">
                <a:latin typeface="Garamond" panose="02020404030301010803" pitchFamily="18" charset="0"/>
                <a:cs typeface="Aharoni" panose="020F0502020204030204" pitchFamily="34" charset="0"/>
              </a:rPr>
              <a:t>depend</a:t>
            </a:r>
            <a:r>
              <a:rPr lang="nl-NL" sz="2400" dirty="0">
                <a:latin typeface="Garamond" panose="02020404030301010803" pitchFamily="18" charset="0"/>
                <a:cs typeface="Aharoni" panose="020F0502020204030204" pitchFamily="34" charset="0"/>
              </a:rPr>
              <a:t> on </a:t>
            </a:r>
            <a:r>
              <a:rPr lang="nl-NL" sz="2400" dirty="0" err="1">
                <a:latin typeface="Garamond" panose="02020404030301010803" pitchFamily="18" charset="0"/>
                <a:cs typeface="Aharoni" panose="020F0502020204030204" pitchFamily="34" charset="0"/>
              </a:rPr>
              <a:t>each</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other</a:t>
            </a:r>
            <a:r>
              <a:rPr lang="nl-NL" sz="2400" dirty="0">
                <a:latin typeface="Garamond" panose="02020404030301010803" pitchFamily="18" charset="0"/>
                <a:cs typeface="Aharoni" panose="020F0502020204030204" pitchFamily="34" charset="0"/>
              </a:rPr>
              <a:t> or </a:t>
            </a:r>
            <a:r>
              <a:rPr lang="nl-NL" sz="2400" dirty="0" err="1">
                <a:latin typeface="Garamond" panose="02020404030301010803" pitchFamily="18" charset="0"/>
                <a:cs typeface="Aharoni" panose="020F0502020204030204" pitchFamily="34" charset="0"/>
              </a:rPr>
              <a:t>upon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existence</a:t>
            </a:r>
            <a:r>
              <a:rPr lang="nl-NL" sz="2400" dirty="0">
                <a:latin typeface="Garamond" panose="02020404030301010803" pitchFamily="18" charset="0"/>
                <a:cs typeface="Aharoni" panose="020F0502020204030204" pitchFamily="34" charset="0"/>
              </a:rPr>
              <a:t> of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other</a:t>
            </a:r>
            <a:r>
              <a:rPr lang="nl-NL" sz="2400" dirty="0">
                <a:latin typeface="Garamond" panose="02020404030301010803" pitchFamily="18" charset="0"/>
                <a:cs typeface="Aharoni" panose="020F0502020204030204" pitchFamily="34" charset="0"/>
              </a:rPr>
              <a:t> features, </a:t>
            </a:r>
            <a:r>
              <a:rPr lang="nl-NL" sz="2400" dirty="0" err="1">
                <a:latin typeface="Garamond" panose="02020404030301010803" pitchFamily="18" charset="0"/>
                <a:cs typeface="Aharoni" panose="020F0502020204030204" pitchFamily="34" charset="0"/>
              </a:rPr>
              <a:t>all</a:t>
            </a:r>
            <a:r>
              <a:rPr lang="nl-NL" sz="2400" dirty="0">
                <a:latin typeface="Garamond" panose="02020404030301010803" pitchFamily="18" charset="0"/>
                <a:cs typeface="Aharoni" panose="020F0502020204030204" pitchFamily="34" charset="0"/>
              </a:rPr>
              <a:t> of these </a:t>
            </a:r>
            <a:r>
              <a:rPr lang="nl-NL" sz="2400" dirty="0" err="1">
                <a:latin typeface="Garamond" panose="02020404030301010803" pitchFamily="18" charset="0"/>
                <a:cs typeface="Aharoni" panose="020F0502020204030204" pitchFamily="34" charset="0"/>
              </a:rPr>
              <a:t>properties</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independently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contribute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to</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probability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that</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this</a:t>
            </a:r>
            <a:r>
              <a:rPr lang="nl-NL" sz="2400" dirty="0">
                <a:latin typeface="Garamond" panose="02020404030301010803" pitchFamily="18" charset="0"/>
                <a:cs typeface="Aharoni" panose="020F0502020204030204" pitchFamily="34" charset="0"/>
              </a:rPr>
              <a:t> fruit is </a:t>
            </a:r>
            <a:r>
              <a:rPr lang="nl-NL" sz="2400" dirty="0" err="1">
                <a:latin typeface="Garamond" panose="02020404030301010803" pitchFamily="18" charset="0"/>
                <a:cs typeface="Aharoni" panose="020F0502020204030204" pitchFamily="34" charset="0"/>
              </a:rPr>
              <a:t>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benana</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and</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that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why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it</a:t>
            </a:r>
            <a:r>
              <a:rPr lang="nl-NL" sz="2400" dirty="0">
                <a:latin typeface="Garamond" panose="02020404030301010803" pitchFamily="18" charset="0"/>
                <a:cs typeface="Aharoni" panose="020F0502020204030204" pitchFamily="34" charset="0"/>
              </a:rPr>
              <a:t> is </a:t>
            </a:r>
            <a:r>
              <a:rPr lang="nl-NL" sz="2400" dirty="0" err="1">
                <a:latin typeface="Garamond" panose="02020404030301010803" pitchFamily="18" charset="0"/>
                <a:cs typeface="Aharoni" panose="020F0502020204030204" pitchFamily="34" charset="0"/>
              </a:rPr>
              <a:t>known</a:t>
            </a:r>
            <a:r>
              <a:rPr lang="nl-NL" sz="2400" dirty="0">
                <a:latin typeface="Garamond" panose="02020404030301010803" pitchFamily="18" charset="0"/>
                <a:cs typeface="Aharoni" panose="020F0502020204030204" pitchFamily="34" charset="0"/>
              </a:rPr>
              <a:t> as ‘</a:t>
            </a:r>
            <a:r>
              <a:rPr lang="nl-NL" sz="2400" dirty="0" err="1">
                <a:latin typeface="Garamond" panose="02020404030301010803" pitchFamily="18" charset="0"/>
                <a:cs typeface="Aharoni" panose="020F0502020204030204" pitchFamily="34" charset="0"/>
              </a:rPr>
              <a:t>Naive</a:t>
            </a:r>
            <a:r>
              <a:rPr lang="nl-NL" sz="2400" dirty="0">
                <a:latin typeface="Garamond" panose="02020404030301010803" pitchFamily="18" charset="0"/>
                <a:cs typeface="Aharoni" panose="020F0502020204030204" pitchFamily="34" charset="0"/>
              </a:rPr>
              <a:t>’.</a:t>
            </a:r>
            <a:endParaRPr lang="en-NL" sz="2400" dirty="0">
              <a:latin typeface="Garamond" panose="02020404030301010803" pitchFamily="18" charset="0"/>
              <a:cs typeface="Aharoni" panose="020F0502020204030204" pitchFamily="34" charset="0"/>
            </a:endParaRPr>
          </a:p>
        </p:txBody>
      </p:sp>
      <p:pic>
        <p:nvPicPr>
          <p:cNvPr id="5" name="Picture 4" descr="Text, letter&#10;&#10;Description automatically generated">
            <a:extLst>
              <a:ext uri="{FF2B5EF4-FFF2-40B4-BE49-F238E27FC236}">
                <a16:creationId xmlns:a16="http://schemas.microsoft.com/office/drawing/2014/main" id="{1F76F4F7-8F14-0BD3-A0AB-95D725205267}"/>
              </a:ext>
            </a:extLst>
          </p:cNvPr>
          <p:cNvPicPr>
            <a:picLocks noChangeAspect="1"/>
          </p:cNvPicPr>
          <p:nvPr/>
        </p:nvPicPr>
        <p:blipFill>
          <a:blip r:embed="rId2"/>
          <a:stretch>
            <a:fillRect/>
          </a:stretch>
        </p:blipFill>
        <p:spPr>
          <a:xfrm>
            <a:off x="7061414" y="3605352"/>
            <a:ext cx="4547222" cy="2607074"/>
          </a:xfrm>
          <a:prstGeom prst="rect">
            <a:avLst/>
          </a:prstGeom>
        </p:spPr>
      </p:pic>
      <p:pic>
        <p:nvPicPr>
          <p:cNvPr id="8" name="Picture 7" descr="A bunch of yellow bananas&#10;&#10;Description automatically generated with medium confidence">
            <a:extLst>
              <a:ext uri="{FF2B5EF4-FFF2-40B4-BE49-F238E27FC236}">
                <a16:creationId xmlns:a16="http://schemas.microsoft.com/office/drawing/2014/main" id="{A5867B26-AC49-0479-4B92-E2FE2698CBFD}"/>
              </a:ext>
            </a:extLst>
          </p:cNvPr>
          <p:cNvPicPr>
            <a:picLocks noChangeAspect="1"/>
          </p:cNvPicPr>
          <p:nvPr/>
        </p:nvPicPr>
        <p:blipFill>
          <a:blip r:embed="rId3"/>
          <a:stretch>
            <a:fillRect/>
          </a:stretch>
        </p:blipFill>
        <p:spPr>
          <a:xfrm>
            <a:off x="7767169" y="200707"/>
            <a:ext cx="3048000" cy="3048000"/>
          </a:xfrm>
          <a:prstGeom prst="rect">
            <a:avLst/>
          </a:prstGeom>
        </p:spPr>
      </p:pic>
    </p:spTree>
    <p:extLst>
      <p:ext uri="{BB962C8B-B14F-4D97-AF65-F5344CB8AC3E}">
        <p14:creationId xmlns:p14="http://schemas.microsoft.com/office/powerpoint/2010/main" val="3317685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4FBEA4E-0377-8F12-D45C-D29D5093A055}"/>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 Example</a:t>
            </a:r>
          </a:p>
        </p:txBody>
      </p:sp>
      <p:pic>
        <p:nvPicPr>
          <p:cNvPr id="4" name="Picture 3" descr="Table&#10;&#10;Description automatically generated">
            <a:extLst>
              <a:ext uri="{FF2B5EF4-FFF2-40B4-BE49-F238E27FC236}">
                <a16:creationId xmlns:a16="http://schemas.microsoft.com/office/drawing/2014/main" id="{C0B5EAFD-1299-CF1C-9C0A-928F0EF144A0}"/>
              </a:ext>
            </a:extLst>
          </p:cNvPr>
          <p:cNvPicPr>
            <a:picLocks noChangeAspect="1"/>
          </p:cNvPicPr>
          <p:nvPr/>
        </p:nvPicPr>
        <p:blipFill>
          <a:blip r:embed="rId2"/>
          <a:stretch>
            <a:fillRect/>
          </a:stretch>
        </p:blipFill>
        <p:spPr>
          <a:xfrm>
            <a:off x="1745175" y="1829593"/>
            <a:ext cx="8761080" cy="3198813"/>
          </a:xfrm>
          <a:prstGeom prst="rect">
            <a:avLst/>
          </a:prstGeom>
        </p:spPr>
      </p:pic>
      <p:sp>
        <p:nvSpPr>
          <p:cNvPr id="5" name="TextBox 4">
            <a:extLst>
              <a:ext uri="{FF2B5EF4-FFF2-40B4-BE49-F238E27FC236}">
                <a16:creationId xmlns:a16="http://schemas.microsoft.com/office/drawing/2014/main" id="{3AB7267D-329A-494B-F2FB-CF3A48541E7B}"/>
              </a:ext>
            </a:extLst>
          </p:cNvPr>
          <p:cNvSpPr txBox="1"/>
          <p:nvPr/>
        </p:nvSpPr>
        <p:spPr>
          <a:xfrm>
            <a:off x="1742988" y="5272087"/>
            <a:ext cx="8075929" cy="1661993"/>
          </a:xfrm>
          <a:prstGeom prst="rect">
            <a:avLst/>
          </a:prstGeom>
          <a:noFill/>
        </p:spPr>
        <p:txBody>
          <a:bodyPr wrap="none" lIns="0" tIns="0" rIns="0" bIns="0" rtlCol="0">
            <a:spAutoFit/>
          </a:bodyPr>
          <a:lstStyle/>
          <a:p>
            <a:r>
              <a:rPr lang="en-GB" dirty="0">
                <a:latin typeface="Georgia" panose="02040502050405020303" pitchFamily="18" charset="0"/>
              </a:rPr>
              <a:t>P(Yes | Sunny) = P( Sunny | Yes) * P(Yes) / P (Sunny)</a:t>
            </a:r>
          </a:p>
          <a:p>
            <a:r>
              <a:rPr lang="en-GB" dirty="0">
                <a:latin typeface="Georgia" panose="02040502050405020303" pitchFamily="18" charset="0"/>
              </a:rPr>
              <a:t>we have </a:t>
            </a:r>
          </a:p>
          <a:p>
            <a:r>
              <a:rPr lang="en-GB" dirty="0">
                <a:latin typeface="Georgia" panose="02040502050405020303" pitchFamily="18" charset="0"/>
              </a:rPr>
              <a:t>P (Sunny |Yes) = 3/9 = 0.33, P(Sunny) = 5/14 = 0.36, P( Yes)= 9/14 = 0.64</a:t>
            </a:r>
          </a:p>
          <a:p>
            <a:endParaRPr lang="en-GB" dirty="0">
              <a:latin typeface="Georgia" panose="02040502050405020303" pitchFamily="18" charset="0"/>
            </a:endParaRPr>
          </a:p>
          <a:p>
            <a:r>
              <a:rPr lang="en-GB" dirty="0">
                <a:latin typeface="Georgia" panose="02040502050405020303" pitchFamily="18" charset="0"/>
              </a:rPr>
              <a:t>Now, P (Yes | Sunny) = 0.33 * 0.64 / 0.36 = 0.60, which has higher probability.</a:t>
            </a:r>
          </a:p>
          <a:p>
            <a:endParaRPr lang="en-NL" dirty="0">
              <a:latin typeface="Georgia" panose="02040502050405020303" pitchFamily="18" charset="0"/>
            </a:endParaRPr>
          </a:p>
        </p:txBody>
      </p:sp>
    </p:spTree>
    <p:extLst>
      <p:ext uri="{BB962C8B-B14F-4D97-AF65-F5344CB8AC3E}">
        <p14:creationId xmlns:p14="http://schemas.microsoft.com/office/powerpoint/2010/main" val="30058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E221E852-C8B3-105F-066B-BB8B0F021FC5}"/>
              </a:ext>
            </a:extLst>
          </p:cNvPr>
          <p:cNvSpPr txBox="1"/>
          <p:nvPr/>
        </p:nvSpPr>
        <p:spPr>
          <a:xfrm>
            <a:off x="339338" y="1091027"/>
            <a:ext cx="6722076" cy="553998"/>
          </a:xfrm>
          <a:prstGeom prst="rect">
            <a:avLst/>
          </a:prstGeom>
          <a:noFill/>
        </p:spPr>
        <p:txBody>
          <a:bodyPr wrap="square" lIns="0" tIns="0" rIns="0" bIns="0" rtlCol="0">
            <a:spAutoFit/>
          </a:bodyPr>
          <a:lstStyle/>
          <a:p>
            <a:r>
              <a:rPr lang="en-NL" sz="3600" dirty="0">
                <a:solidFill>
                  <a:srgbClr val="0070C0"/>
                </a:solidFill>
                <a:latin typeface="Aharoni" panose="020F0502020204030204" pitchFamily="34" charset="0"/>
                <a:cs typeface="Aharoni" panose="020F0502020204030204" pitchFamily="34" charset="0"/>
              </a:rPr>
              <a:t>Na</a:t>
            </a:r>
            <a:r>
              <a:rPr lang="en-GB" sz="3600" dirty="0" err="1">
                <a:solidFill>
                  <a:srgbClr val="0070C0"/>
                </a:solidFill>
                <a:latin typeface="Aharoni" panose="020F0502020204030204" pitchFamily="34" charset="0"/>
                <a:cs typeface="Aharoni" panose="020F0502020204030204" pitchFamily="34" charset="0"/>
              </a:rPr>
              <a:t>ï</a:t>
            </a:r>
            <a:r>
              <a:rPr lang="en-NL" sz="3600" dirty="0">
                <a:solidFill>
                  <a:srgbClr val="0070C0"/>
                </a:solidFill>
                <a:latin typeface="Aharoni" panose="020F0502020204030204" pitchFamily="34" charset="0"/>
                <a:cs typeface="Aharoni" panose="020F0502020204030204" pitchFamily="34" charset="0"/>
              </a:rPr>
              <a:t>ve Bayes, Cons</a:t>
            </a:r>
          </a:p>
        </p:txBody>
      </p:sp>
      <p:sp>
        <p:nvSpPr>
          <p:cNvPr id="3" name="TextBox 2">
            <a:extLst>
              <a:ext uri="{FF2B5EF4-FFF2-40B4-BE49-F238E27FC236}">
                <a16:creationId xmlns:a16="http://schemas.microsoft.com/office/drawing/2014/main" id="{24600D4A-6784-79D6-CA85-56796D408CFC}"/>
              </a:ext>
            </a:extLst>
          </p:cNvPr>
          <p:cNvSpPr txBox="1"/>
          <p:nvPr/>
        </p:nvSpPr>
        <p:spPr>
          <a:xfrm>
            <a:off x="339338" y="1758693"/>
            <a:ext cx="6061462" cy="2954655"/>
          </a:xfrm>
          <a:prstGeom prst="rect">
            <a:avLst/>
          </a:prstGeom>
          <a:noFill/>
        </p:spPr>
        <p:txBody>
          <a:bodyPr wrap="square" lIns="0" tIns="0" rIns="0" bIns="0" rtlCol="0">
            <a:spAutoFit/>
          </a:bodyPr>
          <a:lstStyle/>
          <a:p>
            <a:pPr marL="342900" indent="-342900">
              <a:buFont typeface="Arial" panose="020B0604020202020204" pitchFamily="34" charset="0"/>
              <a:buChar char="•"/>
            </a:pPr>
            <a:r>
              <a:rPr lang="nl-NL" sz="2400" dirty="0" err="1">
                <a:latin typeface="Garamond" panose="02020404030301010803" pitchFamily="18" charset="0"/>
                <a:cs typeface="Aharoni" panose="020F0502020204030204" pitchFamily="34" charset="0"/>
              </a:rPr>
              <a:t>Bayesian</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posening</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Someone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subtage</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the</a:t>
            </a:r>
            <a:r>
              <a:rPr lang="nl-NL" sz="2400" dirty="0">
                <a:latin typeface="Garamond" panose="02020404030301010803" pitchFamily="18" charset="0"/>
                <a:cs typeface="Aharoni" panose="020F0502020204030204" pitchFamily="34" charset="0"/>
              </a:rPr>
              <a:t> data </a:t>
            </a:r>
            <a:r>
              <a:rPr lang="nl-NL" sz="2400" dirty="0" err="1">
                <a:latin typeface="Garamond" panose="02020404030301010803" pitchFamily="18" charset="0"/>
                <a:cs typeface="Aharoni" panose="020F0502020204030204" pitchFamily="34" charset="0"/>
              </a:rPr>
              <a:t>by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adding</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many</a:t>
            </a:r>
            <a:r>
              <a:rPr lang="nl-NL" sz="2400" dirty="0">
                <a:latin typeface="Garamond" panose="02020404030301010803" pitchFamily="18" charset="0"/>
                <a:cs typeface="Aharoni" panose="020F0502020204030204" pitchFamily="34" charset="0"/>
              </a:rPr>
              <a:t> </a:t>
            </a:r>
            <a:r>
              <a:rPr lang="nl-NL" sz="2400" dirty="0" err="1">
                <a:latin typeface="Garamond" panose="02020404030301010803" pitchFamily="18" charset="0"/>
                <a:cs typeface="Aharoni" panose="020F0502020204030204" pitchFamily="34" charset="0"/>
              </a:rPr>
              <a:t>rainy</a:t>
            </a:r>
            <a:r>
              <a:rPr lang="nl-NL" sz="2400" dirty="0">
                <a:latin typeface="Garamond" panose="02020404030301010803" pitchFamily="18" charset="0"/>
                <a:cs typeface="Aharoni" panose="020F0502020204030204" pitchFamily="34" charset="0"/>
              </a:rPr>
              <a:t> yes </a:t>
            </a:r>
            <a:r>
              <a:rPr lang="nl-NL" sz="2400" dirty="0" err="1">
                <a:latin typeface="Garamond" panose="02020404030301010803" pitchFamily="18" charset="0"/>
                <a:cs typeface="Aharoni" panose="020F0502020204030204" pitchFamily="34" charset="0"/>
              </a:rPr>
              <a:t>rows</a:t>
            </a:r>
            <a:r>
              <a:rPr lang="nl-NL" sz="2400" dirty="0">
                <a:latin typeface="Garamond" panose="02020404030301010803" pitchFamily="18" charset="0"/>
                <a:cs typeface="Aharoni" panose="020F0502020204030204" pitchFamily="34" charset="0"/>
              </a:rPr>
              <a:t> !</a:t>
            </a:r>
          </a:p>
          <a:p>
            <a:pPr marL="342900" indent="-342900">
              <a:buFont typeface="Arial" panose="020B0604020202020204" pitchFamily="34" charset="0"/>
              <a:buChar char="•"/>
            </a:pPr>
            <a:endParaRPr lang="nl-NL" sz="2400" dirty="0">
              <a:latin typeface="Garamond" panose="02020404030301010803" pitchFamily="18" charset="0"/>
              <a:cs typeface="Aharoni" panose="020F0502020204030204" pitchFamily="34" charset="0"/>
            </a:endParaRPr>
          </a:p>
          <a:p>
            <a:pPr marL="342900" indent="-342900">
              <a:buFont typeface="Arial" panose="020B0604020202020204" pitchFamily="34" charset="0"/>
              <a:buChar char="•"/>
            </a:pPr>
            <a:r>
              <a:rPr lang="nl-NL" sz="2400" dirty="0">
                <a:latin typeface="Garamond" panose="02020404030301010803" pitchFamily="18" charset="0"/>
                <a:cs typeface="Aharoni" panose="020F0502020204030204" pitchFamily="34" charset="0"/>
              </a:rPr>
              <a:t>Solution: </a:t>
            </a:r>
            <a:r>
              <a:rPr lang="nl-NL" sz="2400" dirty="0" err="1">
                <a:latin typeface="Garamond" panose="02020404030301010803" pitchFamily="18" charset="0"/>
                <a:cs typeface="Aharoni" panose="020F0502020204030204" pitchFamily="34" charset="0"/>
              </a:rPr>
              <a:t>Decision</a:t>
            </a:r>
            <a:r>
              <a:rPr lang="nl-NL" sz="2400" dirty="0">
                <a:latin typeface="Garamond" panose="02020404030301010803" pitchFamily="18" charset="0"/>
                <a:cs typeface="Aharoni" panose="020F0502020204030204" pitchFamily="34" charset="0"/>
              </a:rPr>
              <a:t> Trees</a:t>
            </a:r>
          </a:p>
          <a:p>
            <a:pPr marL="342900" indent="-342900">
              <a:buFont typeface="Arial" panose="020B0604020202020204" pitchFamily="34" charset="0"/>
              <a:buChar char="•"/>
            </a:pPr>
            <a:endParaRPr lang="nl-NL" sz="2400" dirty="0">
              <a:latin typeface="Garamond" panose="02020404030301010803" pitchFamily="18" charset="0"/>
              <a:cs typeface="Aharoni" panose="020F0502020204030204" pitchFamily="34" charset="0"/>
            </a:endParaRPr>
          </a:p>
          <a:p>
            <a:pPr marL="342900" indent="-342900">
              <a:buFont typeface="Arial" panose="020B0604020202020204" pitchFamily="34" charset="0"/>
              <a:buChar char="•"/>
            </a:pPr>
            <a:r>
              <a:rPr lang="en-GB" sz="2400" b="1" i="0" u="none" strike="noStrike" dirty="0">
                <a:solidFill>
                  <a:srgbClr val="000000"/>
                </a:solidFill>
                <a:effectLst/>
                <a:latin typeface="Georgia" panose="02040502050405020303" pitchFamily="18" charset="0"/>
              </a:rPr>
              <a:t>A decision tree is formed by a collection of value checks on each feature</a:t>
            </a:r>
            <a:endParaRPr lang="nl-NL" sz="2400" dirty="0">
              <a:latin typeface="Georgia" panose="02040502050405020303" pitchFamily="18" charset="0"/>
              <a:cs typeface="Aharon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6D8B4E1C-7ABF-B0D1-125C-D8241A8DB580}"/>
              </a:ext>
            </a:extLst>
          </p:cNvPr>
          <p:cNvPicPr>
            <a:picLocks noChangeAspect="1"/>
          </p:cNvPicPr>
          <p:nvPr/>
        </p:nvPicPr>
        <p:blipFill>
          <a:blip r:embed="rId2"/>
          <a:stretch>
            <a:fillRect/>
          </a:stretch>
        </p:blipFill>
        <p:spPr>
          <a:xfrm>
            <a:off x="6339789" y="758952"/>
            <a:ext cx="5516047" cy="5340096"/>
          </a:xfrm>
          <a:prstGeom prst="rect">
            <a:avLst/>
          </a:prstGeom>
        </p:spPr>
      </p:pic>
    </p:spTree>
    <p:extLst>
      <p:ext uri="{BB962C8B-B14F-4D97-AF65-F5344CB8AC3E}">
        <p14:creationId xmlns:p14="http://schemas.microsoft.com/office/powerpoint/2010/main" val="2503199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339338" y="1770362"/>
            <a:ext cx="10846676" cy="830997"/>
          </a:xfrm>
          <a:prstGeom prst="rect">
            <a:avLst/>
          </a:prstGeom>
          <a:noFill/>
        </p:spPr>
        <p:txBody>
          <a:bodyPr wrap="square" lIns="0" tIns="0" rIns="0" bIns="0" rtlCol="0">
            <a:spAutoFit/>
          </a:bodyPr>
          <a:lstStyle/>
          <a:p>
            <a:r>
              <a:rPr lang="en-GB" dirty="0">
                <a:solidFill>
                  <a:srgbClr val="000000"/>
                </a:solidFill>
                <a:latin typeface="Georgia" panose="02040502050405020303" pitchFamily="18" charset="0"/>
              </a:rPr>
              <a:t>H</a:t>
            </a:r>
            <a:r>
              <a:rPr lang="en-GB" b="0" i="0" u="none" strike="noStrike" dirty="0">
                <a:solidFill>
                  <a:srgbClr val="000000"/>
                </a:solidFill>
                <a:effectLst/>
                <a:latin typeface="Georgia" panose="02040502050405020303" pitchFamily="18" charset="0"/>
              </a:rPr>
              <a:t>ow do we decide how the tree splits into branches and which features are used at each level?</a:t>
            </a:r>
          </a:p>
          <a:p>
            <a:endParaRPr lang="en-GB" dirty="0">
              <a:solidFill>
                <a:srgbClr val="000000"/>
              </a:solidFill>
              <a:latin typeface="Georgia" panose="02040502050405020303" pitchFamily="18" charset="0"/>
            </a:endParaRPr>
          </a:p>
          <a:p>
            <a:pPr marL="285750" indent="-285750">
              <a:buFont typeface="Arial" panose="020B0604020202020204" pitchFamily="34" charset="0"/>
              <a:buChar char="•"/>
            </a:pPr>
            <a:r>
              <a:rPr lang="en-GB" b="1" dirty="0">
                <a:solidFill>
                  <a:srgbClr val="00B050"/>
                </a:solidFill>
                <a:latin typeface="Raleway" pitchFamily="2" charset="77"/>
              </a:rPr>
              <a:t>T</a:t>
            </a:r>
            <a:r>
              <a:rPr lang="en-GB" b="1" i="0" u="none" strike="noStrike" dirty="0">
                <a:solidFill>
                  <a:srgbClr val="00B050"/>
                </a:solidFill>
                <a:effectLst/>
                <a:latin typeface="Raleway" pitchFamily="2" charset="77"/>
              </a:rPr>
              <a:t>o use the features in descending order of importance </a:t>
            </a:r>
            <a:r>
              <a:rPr lang="en-GB" b="1" i="0" u="none" strike="noStrike" dirty="0">
                <a:solidFill>
                  <a:srgbClr val="00B050"/>
                </a:solidFill>
                <a:effectLst/>
                <a:latin typeface="Raleway" pitchFamily="2" charset="77"/>
                <a:sym typeface="Wingdings" pitchFamily="2" charset="2"/>
              </a:rPr>
              <a:t> </a:t>
            </a:r>
            <a:r>
              <a:rPr lang="en-GB" b="1" i="0" u="none" strike="noStrike" dirty="0">
                <a:solidFill>
                  <a:srgbClr val="FF0000"/>
                </a:solidFill>
                <a:effectLst/>
                <a:latin typeface="Raleway" pitchFamily="2" charset="77"/>
                <a:sym typeface="Wingdings" pitchFamily="2" charset="2"/>
              </a:rPr>
              <a:t>Informational content</a:t>
            </a:r>
            <a:endParaRPr lang="nl-NL" dirty="0">
              <a:solidFill>
                <a:srgbClr val="FF0000"/>
              </a:solidFill>
              <a:latin typeface="Georgia" panose="02040502050405020303" pitchFamily="18" charset="0"/>
            </a:endParaRPr>
          </a:p>
        </p:txBody>
      </p:sp>
      <p:sp>
        <p:nvSpPr>
          <p:cNvPr id="2" name="TextBox 1">
            <a:extLst>
              <a:ext uri="{FF2B5EF4-FFF2-40B4-BE49-F238E27FC236}">
                <a16:creationId xmlns:a16="http://schemas.microsoft.com/office/drawing/2014/main" id="{05C77DDB-DAAB-30AD-CEDB-0CB6AE430160}"/>
              </a:ext>
            </a:extLst>
          </p:cNvPr>
          <p:cNvSpPr txBox="1"/>
          <p:nvPr/>
        </p:nvSpPr>
        <p:spPr>
          <a:xfrm>
            <a:off x="339338" y="1091027"/>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Decision</a:t>
            </a:r>
            <a:r>
              <a:rPr lang="nl-NL" sz="3600" dirty="0">
                <a:solidFill>
                  <a:srgbClr val="0070C0"/>
                </a:solidFill>
                <a:latin typeface="Aharoni" panose="020F0502020204030204" pitchFamily="34" charset="0"/>
                <a:cs typeface="Aharoni" panose="020F0502020204030204" pitchFamily="34" charset="0"/>
              </a:rPr>
              <a:t> Tree</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Graphic 3">
            <a:extLst>
              <a:ext uri="{FF2B5EF4-FFF2-40B4-BE49-F238E27FC236}">
                <a16:creationId xmlns:a16="http://schemas.microsoft.com/office/drawing/2014/main" id="{74AA3C3B-259B-BD94-9C69-1592CA1F1C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3552" y="3425646"/>
            <a:ext cx="4908070" cy="830996"/>
          </a:xfrm>
          <a:prstGeom prst="rect">
            <a:avLst/>
          </a:prstGeom>
        </p:spPr>
      </p:pic>
      <p:cxnSp>
        <p:nvCxnSpPr>
          <p:cNvPr id="6" name="Straight Arrow Connector 5">
            <a:extLst>
              <a:ext uri="{FF2B5EF4-FFF2-40B4-BE49-F238E27FC236}">
                <a16:creationId xmlns:a16="http://schemas.microsoft.com/office/drawing/2014/main" id="{C07DE73E-A745-8E50-E2FD-F989E0A02F00}"/>
              </a:ext>
            </a:extLst>
          </p:cNvPr>
          <p:cNvCxnSpPr/>
          <p:nvPr/>
        </p:nvCxnSpPr>
        <p:spPr>
          <a:xfrm flipV="1">
            <a:off x="2520778" y="4256642"/>
            <a:ext cx="1618736" cy="945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B0364D-3E4E-E296-0860-DEA2723F486E}"/>
              </a:ext>
            </a:extLst>
          </p:cNvPr>
          <p:cNvSpPr txBox="1"/>
          <p:nvPr/>
        </p:nvSpPr>
        <p:spPr>
          <a:xfrm>
            <a:off x="679622" y="5375189"/>
            <a:ext cx="2963930" cy="553998"/>
          </a:xfrm>
          <a:prstGeom prst="rect">
            <a:avLst/>
          </a:prstGeom>
          <a:noFill/>
        </p:spPr>
        <p:txBody>
          <a:bodyPr wrap="square" lIns="0" tIns="0" rIns="0" bIns="0" rtlCol="0">
            <a:spAutoFit/>
          </a:bodyPr>
          <a:lstStyle/>
          <a:p>
            <a:r>
              <a:rPr lang="en-GB" dirty="0">
                <a:solidFill>
                  <a:srgbClr val="000000"/>
                </a:solidFill>
                <a:latin typeface="Raleway" pitchFamily="2" charset="77"/>
              </a:rPr>
              <a:t>T</a:t>
            </a:r>
            <a:r>
              <a:rPr lang="en-GB" b="0" i="0" u="none" strike="noStrike" dirty="0">
                <a:solidFill>
                  <a:srgbClr val="000000"/>
                </a:solidFill>
                <a:effectLst/>
                <a:latin typeface="Raleway" pitchFamily="2" charset="77"/>
              </a:rPr>
              <a:t>he information we get when the value is revealed</a:t>
            </a:r>
            <a:endParaRPr lang="en-NL" dirty="0"/>
          </a:p>
        </p:txBody>
      </p:sp>
      <p:sp>
        <p:nvSpPr>
          <p:cNvPr id="9" name="TextBox 8">
            <a:extLst>
              <a:ext uri="{FF2B5EF4-FFF2-40B4-BE49-F238E27FC236}">
                <a16:creationId xmlns:a16="http://schemas.microsoft.com/office/drawing/2014/main" id="{FBEFA5D4-DB82-ED8A-BA4A-26A13FAEDA11}"/>
              </a:ext>
            </a:extLst>
          </p:cNvPr>
          <p:cNvSpPr txBox="1"/>
          <p:nvPr/>
        </p:nvSpPr>
        <p:spPr>
          <a:xfrm>
            <a:off x="8723870" y="5495932"/>
            <a:ext cx="2928551" cy="276999"/>
          </a:xfrm>
          <a:prstGeom prst="rect">
            <a:avLst/>
          </a:prstGeom>
          <a:noFill/>
        </p:spPr>
        <p:txBody>
          <a:bodyPr wrap="square" lIns="0" tIns="0" rIns="0" bIns="0" rtlCol="0">
            <a:spAutoFit/>
          </a:bodyPr>
          <a:lstStyle/>
          <a:p>
            <a:r>
              <a:rPr lang="en-GB" b="0" i="0" u="none" strike="noStrike" dirty="0">
                <a:solidFill>
                  <a:srgbClr val="000000"/>
                </a:solidFill>
                <a:effectLst/>
                <a:latin typeface="Raleway" pitchFamily="2" charset="77"/>
              </a:rPr>
              <a:t>associated probabilities</a:t>
            </a:r>
            <a:endParaRPr lang="en-NL" dirty="0"/>
          </a:p>
        </p:txBody>
      </p:sp>
      <p:cxnSp>
        <p:nvCxnSpPr>
          <p:cNvPr id="11" name="Straight Arrow Connector 10">
            <a:extLst>
              <a:ext uri="{FF2B5EF4-FFF2-40B4-BE49-F238E27FC236}">
                <a16:creationId xmlns:a16="http://schemas.microsoft.com/office/drawing/2014/main" id="{2109E331-C4CC-BA28-E5B0-B147E15FB4E8}"/>
              </a:ext>
            </a:extLst>
          </p:cNvPr>
          <p:cNvCxnSpPr>
            <a:cxnSpLocks/>
          </p:cNvCxnSpPr>
          <p:nvPr/>
        </p:nvCxnSpPr>
        <p:spPr>
          <a:xfrm flipH="1" flipV="1">
            <a:off x="7061414" y="4151870"/>
            <a:ext cx="1996089" cy="13440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5">
            <a:extLst>
              <a:ext uri="{FF2B5EF4-FFF2-40B4-BE49-F238E27FC236}">
                <a16:creationId xmlns:a16="http://schemas.microsoft.com/office/drawing/2014/main" id="{9ED50B9D-CF06-9083-A206-682EAD763524}"/>
              </a:ext>
            </a:extLst>
          </p:cNvPr>
          <p:cNvSpPr>
            <a:spLocks noChangeArrowheads="1"/>
          </p:cNvSpPr>
          <p:nvPr/>
        </p:nvSpPr>
        <p:spPr bwMode="auto">
          <a:xfrm>
            <a:off x="4139514" y="5017200"/>
            <a:ext cx="121951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300" b="0" i="0" u="none" strike="noStrike" cap="none" normalizeH="0" baseline="0" dirty="0">
                <a:ln>
                  <a:noFill/>
                </a:ln>
                <a:solidFill>
                  <a:srgbClr val="000000"/>
                </a:solidFill>
                <a:effectLst/>
                <a:latin typeface="Raleway" pitchFamily="2" charset="77"/>
              </a:rPr>
              <a:t>possible feature values </a:t>
            </a:r>
            <a:r>
              <a:rPr kumimoji="0" lang="en-NL" altLang="en-NL" sz="1000" b="0" i="0" u="none" strike="noStrike" cap="none" normalizeH="0" baseline="0" dirty="0">
                <a:ln>
                  <a:noFill/>
                </a:ln>
                <a:solidFill>
                  <a:schemeClr val="tx1"/>
                </a:solidFill>
                <a:effectLst/>
              </a:rPr>
              <a:t>  </a:t>
            </a:r>
            <a:r>
              <a:rPr kumimoji="0" lang="en-NL" altLang="en-NL" sz="1500" b="0" i="0" u="none" strike="noStrike" cap="none" normalizeH="0" baseline="0" dirty="0">
                <a:ln>
                  <a:noFill/>
                </a:ln>
                <a:solidFill>
                  <a:schemeClr val="tx1"/>
                </a:solidFill>
                <a:effectLst/>
              </a:rPr>
              <a:t>                    </a:t>
            </a:r>
            <a:endParaRPr kumimoji="0" lang="en-NL" altLang="en-NL" sz="1800" b="0" i="0" u="none" strike="noStrike" cap="none" normalizeH="0" baseline="0" dirty="0">
              <a:ln>
                <a:noFill/>
              </a:ln>
              <a:solidFill>
                <a:schemeClr val="tx1"/>
              </a:solidFill>
              <a:effectLst/>
              <a:latin typeface="Arial" panose="020B0604020202020204" pitchFamily="34" charset="0"/>
            </a:endParaRPr>
          </a:p>
        </p:txBody>
      </p:sp>
      <p:sp>
        <p:nvSpPr>
          <p:cNvPr id="20" name="AutoShape 6" descr="\{y_1, ..., y_k\}">
            <a:extLst>
              <a:ext uri="{FF2B5EF4-FFF2-40B4-BE49-F238E27FC236}">
                <a16:creationId xmlns:a16="http://schemas.microsoft.com/office/drawing/2014/main" id="{F298786C-5740-22B0-1FAF-3749680AB0E8}"/>
              </a:ext>
            </a:extLst>
          </p:cNvPr>
          <p:cNvSpPr>
            <a:spLocks noChangeAspect="1" noChangeArrowheads="1"/>
          </p:cNvSpPr>
          <p:nvPr/>
        </p:nvSpPr>
        <p:spPr bwMode="auto">
          <a:xfrm>
            <a:off x="6394579" y="6101506"/>
            <a:ext cx="1016000" cy="241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22" name="Graphic 21">
            <a:extLst>
              <a:ext uri="{FF2B5EF4-FFF2-40B4-BE49-F238E27FC236}">
                <a16:creationId xmlns:a16="http://schemas.microsoft.com/office/drawing/2014/main" id="{E3C03E9B-ECD3-5E60-3D7E-E7BC04165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7079" y="4977398"/>
            <a:ext cx="635000" cy="139700"/>
          </a:xfrm>
          <a:prstGeom prst="rect">
            <a:avLst/>
          </a:prstGeom>
        </p:spPr>
      </p:pic>
      <p:sp>
        <p:nvSpPr>
          <p:cNvPr id="24" name="TextBox 23">
            <a:extLst>
              <a:ext uri="{FF2B5EF4-FFF2-40B4-BE49-F238E27FC236}">
                <a16:creationId xmlns:a16="http://schemas.microsoft.com/office/drawing/2014/main" id="{A6F0A33E-8AFC-463D-B2BE-ECD7DB729B2C}"/>
              </a:ext>
            </a:extLst>
          </p:cNvPr>
          <p:cNvSpPr txBox="1"/>
          <p:nvPr/>
        </p:nvSpPr>
        <p:spPr>
          <a:xfrm>
            <a:off x="358776" y="6204072"/>
            <a:ext cx="12071606" cy="646331"/>
          </a:xfrm>
          <a:prstGeom prst="rect">
            <a:avLst/>
          </a:prstGeom>
          <a:noFill/>
        </p:spPr>
        <p:txBody>
          <a:bodyPr wrap="square">
            <a:spAutoFit/>
          </a:bodyPr>
          <a:lstStyle/>
          <a:p>
            <a:r>
              <a:rPr lang="en-GB" b="1" i="0" u="none" strike="noStrike" dirty="0">
                <a:solidFill>
                  <a:srgbClr val="FF0000"/>
                </a:solidFill>
                <a:effectLst/>
                <a:latin typeface="Raleway" pitchFamily="2" charset="77"/>
              </a:rPr>
              <a:t>when a feature’s values divide the data entries into approximately equal groups, then the informational content is higher, and the feature should be used early in the tree</a:t>
            </a:r>
            <a:endParaRPr lang="en-NL" dirty="0">
              <a:solidFill>
                <a:srgbClr val="FF0000"/>
              </a:solidFill>
            </a:endParaRPr>
          </a:p>
        </p:txBody>
      </p:sp>
    </p:spTree>
    <p:extLst>
      <p:ext uri="{BB962C8B-B14F-4D97-AF65-F5344CB8AC3E}">
        <p14:creationId xmlns:p14="http://schemas.microsoft.com/office/powerpoint/2010/main" val="71220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blinds(horizontal)">
                                      <p:cBhvr>
                                        <p:cTn id="1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3" name="TextBox 2">
            <a:extLst>
              <a:ext uri="{FF2B5EF4-FFF2-40B4-BE49-F238E27FC236}">
                <a16:creationId xmlns:a16="http://schemas.microsoft.com/office/drawing/2014/main" id="{243E08FD-177A-38B0-CDA6-25BBAF0B9843}"/>
              </a:ext>
            </a:extLst>
          </p:cNvPr>
          <p:cNvSpPr txBox="1"/>
          <p:nvPr/>
        </p:nvSpPr>
        <p:spPr>
          <a:xfrm>
            <a:off x="339338" y="1091027"/>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Decision</a:t>
            </a:r>
            <a:r>
              <a:rPr lang="nl-NL" sz="3600" dirty="0">
                <a:solidFill>
                  <a:srgbClr val="0070C0"/>
                </a:solidFill>
                <a:latin typeface="Aharoni" panose="020F0502020204030204" pitchFamily="34" charset="0"/>
                <a:cs typeface="Aharoni" panose="020F0502020204030204" pitchFamily="34" charset="0"/>
              </a:rPr>
              <a:t> Tree</a:t>
            </a:r>
            <a:endParaRPr lang="en-NL" sz="3600" dirty="0">
              <a:solidFill>
                <a:srgbClr val="0070C0"/>
              </a:solidFill>
              <a:latin typeface="Aharoni" panose="020F0502020204030204" pitchFamily="34" charset="0"/>
              <a:cs typeface="Aharoni" panose="020F0502020204030204" pitchFamily="34" charset="0"/>
            </a:endParaRPr>
          </a:p>
        </p:txBody>
      </p:sp>
    </p:spTree>
    <p:extLst>
      <p:ext uri="{BB962C8B-B14F-4D97-AF65-F5344CB8AC3E}">
        <p14:creationId xmlns:p14="http://schemas.microsoft.com/office/powerpoint/2010/main" val="662039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4238208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3007831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876083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1342360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665993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pic>
        <p:nvPicPr>
          <p:cNvPr id="3" name="Picture 2">
            <a:extLst>
              <a:ext uri="{FF2B5EF4-FFF2-40B4-BE49-F238E27FC236}">
                <a16:creationId xmlns:a16="http://schemas.microsoft.com/office/drawing/2014/main" id="{34943882-D918-B862-9A5D-C1F52F52DC1A}"/>
              </a:ext>
            </a:extLst>
          </p:cNvPr>
          <p:cNvPicPr>
            <a:picLocks noChangeAspect="1"/>
          </p:cNvPicPr>
          <p:nvPr/>
        </p:nvPicPr>
        <p:blipFill>
          <a:blip r:embed="rId2"/>
          <a:stretch>
            <a:fillRect/>
          </a:stretch>
        </p:blipFill>
        <p:spPr>
          <a:xfrm>
            <a:off x="2211387" y="963827"/>
            <a:ext cx="7772400" cy="5325715"/>
          </a:xfrm>
          <a:prstGeom prst="rect">
            <a:avLst/>
          </a:prstGeom>
        </p:spPr>
      </p:pic>
      <p:sp>
        <p:nvSpPr>
          <p:cNvPr id="4" name="TextBox 3">
            <a:extLst>
              <a:ext uri="{FF2B5EF4-FFF2-40B4-BE49-F238E27FC236}">
                <a16:creationId xmlns:a16="http://schemas.microsoft.com/office/drawing/2014/main" id="{0155C539-F285-B1FF-64D6-BC4D2FF5ECAD}"/>
              </a:ext>
            </a:extLst>
          </p:cNvPr>
          <p:cNvSpPr txBox="1"/>
          <p:nvPr/>
        </p:nvSpPr>
        <p:spPr>
          <a:xfrm>
            <a:off x="160637" y="6574480"/>
            <a:ext cx="1111586" cy="184666"/>
          </a:xfrm>
          <a:prstGeom prst="rect">
            <a:avLst/>
          </a:prstGeom>
          <a:noFill/>
        </p:spPr>
        <p:txBody>
          <a:bodyPr wrap="none" lIns="0" tIns="0" rIns="0" bIns="0" rtlCol="0">
            <a:spAutoFit/>
          </a:bodyPr>
          <a:lstStyle/>
          <a:p>
            <a:r>
              <a:rPr lang="en-GB" sz="1200" dirty="0"/>
              <a:t>Source: V</a:t>
            </a:r>
            <a:r>
              <a:rPr lang="en-NL" sz="1200" dirty="0"/>
              <a:t>a3k.com</a:t>
            </a:r>
          </a:p>
        </p:txBody>
      </p:sp>
    </p:spTree>
    <p:extLst>
      <p:ext uri="{BB962C8B-B14F-4D97-AF65-F5344CB8AC3E}">
        <p14:creationId xmlns:p14="http://schemas.microsoft.com/office/powerpoint/2010/main" val="3651811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4081768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743648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807096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039242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4250783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341297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992211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136830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3790846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123827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2551197" y="1112107"/>
            <a:ext cx="6722076" cy="553998"/>
          </a:xfrm>
          <a:prstGeom prst="rect">
            <a:avLst/>
          </a:prstGeom>
          <a:noFill/>
        </p:spPr>
        <p:txBody>
          <a:bodyPr wrap="square" lIns="0" tIns="0" rIns="0" bIns="0" rtlCol="0">
            <a:spAutoFit/>
          </a:bodyPr>
          <a:lstStyle/>
          <a:p>
            <a:pPr algn="ctr"/>
            <a:r>
              <a:rPr lang="en-NL" sz="3600" dirty="0">
                <a:solidFill>
                  <a:srgbClr val="0070C0"/>
                </a:solidFill>
                <a:latin typeface="Aharoni" panose="020F0502020204030204" pitchFamily="34" charset="0"/>
                <a:cs typeface="Aharoni" panose="020F0502020204030204" pitchFamily="34" charset="0"/>
              </a:rPr>
              <a:t>Learning vs Intelligence </a:t>
            </a:r>
          </a:p>
        </p:txBody>
      </p:sp>
      <p:pic>
        <p:nvPicPr>
          <p:cNvPr id="6" name="Picture 5">
            <a:extLst>
              <a:ext uri="{FF2B5EF4-FFF2-40B4-BE49-F238E27FC236}">
                <a16:creationId xmlns:a16="http://schemas.microsoft.com/office/drawing/2014/main" id="{5EFE61F1-8DF2-404A-C299-8E72A7CEF66C}"/>
              </a:ext>
            </a:extLst>
          </p:cNvPr>
          <p:cNvPicPr>
            <a:picLocks noChangeAspect="1"/>
          </p:cNvPicPr>
          <p:nvPr/>
        </p:nvPicPr>
        <p:blipFill>
          <a:blip r:embed="rId2"/>
          <a:stretch>
            <a:fillRect/>
          </a:stretch>
        </p:blipFill>
        <p:spPr>
          <a:xfrm>
            <a:off x="2026035" y="1855774"/>
            <a:ext cx="7772400" cy="4928839"/>
          </a:xfrm>
          <a:prstGeom prst="rect">
            <a:avLst/>
          </a:prstGeom>
        </p:spPr>
      </p:pic>
    </p:spTree>
    <p:extLst>
      <p:ext uri="{BB962C8B-B14F-4D97-AF65-F5344CB8AC3E}">
        <p14:creationId xmlns:p14="http://schemas.microsoft.com/office/powerpoint/2010/main" val="3795036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Tree>
    <p:extLst>
      <p:ext uri="{BB962C8B-B14F-4D97-AF65-F5344CB8AC3E}">
        <p14:creationId xmlns:p14="http://schemas.microsoft.com/office/powerpoint/2010/main" val="2831935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2551197" y="1112107"/>
            <a:ext cx="6722076" cy="553998"/>
          </a:xfrm>
          <a:prstGeom prst="rect">
            <a:avLst/>
          </a:prstGeom>
          <a:noFill/>
        </p:spPr>
        <p:txBody>
          <a:bodyPr wrap="square" lIns="0" tIns="0" rIns="0" bIns="0" rtlCol="0">
            <a:spAutoFit/>
          </a:bodyPr>
          <a:lstStyle/>
          <a:p>
            <a:pPr algn="ctr"/>
            <a:r>
              <a:rPr lang="en-GB" sz="3600" dirty="0">
                <a:solidFill>
                  <a:srgbClr val="0070C0"/>
                </a:solidFill>
                <a:latin typeface="Aharoni" panose="020F0502020204030204" pitchFamily="34" charset="0"/>
                <a:cs typeface="Aharoni" panose="020F0502020204030204" pitchFamily="34" charset="0"/>
              </a:rPr>
              <a:t>W</a:t>
            </a:r>
            <a:r>
              <a:rPr lang="en-NL" sz="3600" dirty="0">
                <a:solidFill>
                  <a:srgbClr val="0070C0"/>
                </a:solidFill>
                <a:latin typeface="Aharoni" panose="020F0502020204030204" pitchFamily="34" charset="0"/>
                <a:cs typeface="Aharoni" panose="020F0502020204030204" pitchFamily="34" charset="0"/>
              </a:rPr>
              <a:t>hat is ML?</a:t>
            </a:r>
          </a:p>
        </p:txBody>
      </p:sp>
      <p:sp>
        <p:nvSpPr>
          <p:cNvPr id="3" name="TextBox 2">
            <a:extLst>
              <a:ext uri="{FF2B5EF4-FFF2-40B4-BE49-F238E27FC236}">
                <a16:creationId xmlns:a16="http://schemas.microsoft.com/office/drawing/2014/main" id="{3B833097-63B7-3F77-12BD-59B8E0E5DF09}"/>
              </a:ext>
            </a:extLst>
          </p:cNvPr>
          <p:cNvSpPr txBox="1"/>
          <p:nvPr/>
        </p:nvSpPr>
        <p:spPr>
          <a:xfrm>
            <a:off x="314625" y="2180278"/>
            <a:ext cx="11565924" cy="492443"/>
          </a:xfrm>
          <a:prstGeom prst="rect">
            <a:avLst/>
          </a:prstGeom>
          <a:noFill/>
        </p:spPr>
        <p:txBody>
          <a:bodyPr wrap="square" lIns="0" tIns="0" rIns="0" bIns="0" rtlCol="0">
            <a:spAutoFit/>
          </a:bodyPr>
          <a:lstStyle/>
          <a:p>
            <a:pPr algn="ctr"/>
            <a:r>
              <a:rPr lang="nl-NL" sz="3200" dirty="0">
                <a:latin typeface="Aharoni" panose="020F0502020204030204" pitchFamily="34" charset="0"/>
                <a:cs typeface="Aharoni" panose="020F0502020204030204" pitchFamily="34" charset="0"/>
              </a:rPr>
              <a:t>ML is </a:t>
            </a:r>
            <a:r>
              <a:rPr lang="nl-NL" sz="3200" dirty="0" err="1">
                <a:latin typeface="Aharoni" panose="020F0502020204030204" pitchFamily="34" charset="0"/>
                <a:cs typeface="Aharoni" panose="020F0502020204030204" pitchFamily="34" charset="0"/>
              </a:rPr>
              <a:t>nothing</a:t>
            </a:r>
            <a:r>
              <a:rPr lang="nl-NL" sz="3200" dirty="0">
                <a:latin typeface="Aharoni" panose="020F0502020204030204" pitchFamily="34" charset="0"/>
                <a:cs typeface="Aharoni" panose="020F0502020204030204" pitchFamily="34" charset="0"/>
              </a:rPr>
              <a:t> but a </a:t>
            </a:r>
            <a:r>
              <a:rPr lang="nl-NL" sz="3200" dirty="0" err="1">
                <a:latin typeface="Aharoni" panose="020F0502020204030204" pitchFamily="34" charset="0"/>
                <a:cs typeface="Aharoni" panose="020F0502020204030204" pitchFamily="34" charset="0"/>
              </a:rPr>
              <a:t>geomtry</a:t>
            </a:r>
            <a:r>
              <a:rPr lang="nl-NL" sz="3200" dirty="0">
                <a:latin typeface="Aharoni" panose="020F0502020204030204" pitchFamily="34" charset="0"/>
                <a:cs typeface="Aharoni" panose="020F0502020204030204" pitchFamily="34" charset="0"/>
              </a:rPr>
              <a:t> </a:t>
            </a:r>
            <a:r>
              <a:rPr lang="nl-NL" sz="3200" dirty="0" err="1">
                <a:latin typeface="Aharoni" panose="020F0502020204030204" pitchFamily="34" charset="0"/>
                <a:cs typeface="Aharoni" panose="020F0502020204030204" pitchFamily="34" charset="0"/>
              </a:rPr>
              <a:t>problem</a:t>
            </a:r>
            <a:endParaRPr lang="en-NL" sz="3200" dirty="0">
              <a:latin typeface="Aharoni" panose="020F0502020204030204" pitchFamily="34" charset="0"/>
              <a:cs typeface="Aharoni" panose="020F0502020204030204" pitchFamily="34" charset="0"/>
            </a:endParaRPr>
          </a:p>
        </p:txBody>
      </p:sp>
      <p:pic>
        <p:nvPicPr>
          <p:cNvPr id="5" name="Picture 4">
            <a:extLst>
              <a:ext uri="{FF2B5EF4-FFF2-40B4-BE49-F238E27FC236}">
                <a16:creationId xmlns:a16="http://schemas.microsoft.com/office/drawing/2014/main" id="{15CD4651-44C4-95B1-DFE6-9445F563CB59}"/>
              </a:ext>
            </a:extLst>
          </p:cNvPr>
          <p:cNvPicPr>
            <a:picLocks noChangeAspect="1"/>
          </p:cNvPicPr>
          <p:nvPr/>
        </p:nvPicPr>
        <p:blipFill>
          <a:blip r:embed="rId2"/>
          <a:stretch>
            <a:fillRect/>
          </a:stretch>
        </p:blipFill>
        <p:spPr>
          <a:xfrm>
            <a:off x="3228866" y="3085070"/>
            <a:ext cx="5366738" cy="3542047"/>
          </a:xfrm>
          <a:prstGeom prst="rect">
            <a:avLst/>
          </a:prstGeom>
        </p:spPr>
      </p:pic>
    </p:spTree>
    <p:extLst>
      <p:ext uri="{BB962C8B-B14F-4D97-AF65-F5344CB8AC3E}">
        <p14:creationId xmlns:p14="http://schemas.microsoft.com/office/powerpoint/2010/main" val="250265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23F619-35A1-4624-85C0-ABA46BA97178}"/>
              </a:ext>
            </a:extLst>
          </p:cNvPr>
          <p:cNvSpPr txBox="1"/>
          <p:nvPr/>
        </p:nvSpPr>
        <p:spPr>
          <a:xfrm>
            <a:off x="674249" y="1368026"/>
            <a:ext cx="10846676" cy="1107996"/>
          </a:xfrm>
          <a:prstGeom prst="rect">
            <a:avLst/>
          </a:prstGeom>
          <a:noFill/>
        </p:spPr>
        <p:txBody>
          <a:bodyPr wrap="square" lIns="0" tIns="0" rIns="0" bIns="0" rtlCol="0">
            <a:spAutoFit/>
          </a:bodyPr>
          <a:lstStyle/>
          <a:p>
            <a:endParaRPr lang="en-US" dirty="0"/>
          </a:p>
          <a:p>
            <a:endParaRPr lang="en-US" dirty="0"/>
          </a:p>
          <a:p>
            <a:endParaRPr lang="en-US" dirty="0"/>
          </a:p>
          <a:p>
            <a:endParaRPr lang="nl-NL" dirty="0"/>
          </a:p>
        </p:txBody>
      </p:sp>
      <p:sp>
        <p:nvSpPr>
          <p:cNvPr id="2" name="TextBox 1">
            <a:extLst>
              <a:ext uri="{FF2B5EF4-FFF2-40B4-BE49-F238E27FC236}">
                <a16:creationId xmlns:a16="http://schemas.microsoft.com/office/drawing/2014/main" id="{2E93FB08-DD72-4B82-A04C-FA694763BDD1}"/>
              </a:ext>
            </a:extLst>
          </p:cNvPr>
          <p:cNvSpPr txBox="1"/>
          <p:nvPr/>
        </p:nvSpPr>
        <p:spPr>
          <a:xfrm>
            <a:off x="314625" y="1139835"/>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Example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Regression</a:t>
            </a:r>
            <a:endParaRPr lang="en-NL" sz="3600" dirty="0">
              <a:solidFill>
                <a:srgbClr val="0070C0"/>
              </a:solidFill>
              <a:latin typeface="Aharoni" panose="020F0502020204030204" pitchFamily="34" charset="0"/>
              <a:cs typeface="Aharoni" panose="020F0502020204030204" pitchFamily="34" charset="0"/>
            </a:endParaRPr>
          </a:p>
        </p:txBody>
      </p:sp>
      <p:sp>
        <p:nvSpPr>
          <p:cNvPr id="3" name="TextBox 2">
            <a:extLst>
              <a:ext uri="{FF2B5EF4-FFF2-40B4-BE49-F238E27FC236}">
                <a16:creationId xmlns:a16="http://schemas.microsoft.com/office/drawing/2014/main" id="{3B833097-63B7-3F77-12BD-59B8E0E5DF09}"/>
              </a:ext>
            </a:extLst>
          </p:cNvPr>
          <p:cNvSpPr txBox="1"/>
          <p:nvPr/>
        </p:nvSpPr>
        <p:spPr>
          <a:xfrm>
            <a:off x="314625" y="2019640"/>
            <a:ext cx="11565924" cy="73866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Fit a line or curve</a:t>
            </a:r>
          </a:p>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This is why old statisticians say: “ML is just glorified curve-fitting”</a:t>
            </a:r>
          </a:p>
        </p:txBody>
      </p:sp>
      <p:pic>
        <p:nvPicPr>
          <p:cNvPr id="6" name="Picture 5">
            <a:extLst>
              <a:ext uri="{FF2B5EF4-FFF2-40B4-BE49-F238E27FC236}">
                <a16:creationId xmlns:a16="http://schemas.microsoft.com/office/drawing/2014/main" id="{3CCE98C4-7A63-9631-E8CF-82F9D746238E}"/>
              </a:ext>
            </a:extLst>
          </p:cNvPr>
          <p:cNvPicPr>
            <a:picLocks noChangeAspect="1"/>
          </p:cNvPicPr>
          <p:nvPr/>
        </p:nvPicPr>
        <p:blipFill>
          <a:blip r:embed="rId2"/>
          <a:stretch>
            <a:fillRect/>
          </a:stretch>
        </p:blipFill>
        <p:spPr>
          <a:xfrm>
            <a:off x="530156" y="3230603"/>
            <a:ext cx="3101236" cy="3504649"/>
          </a:xfrm>
          <a:prstGeom prst="rect">
            <a:avLst/>
          </a:prstGeom>
        </p:spPr>
      </p:pic>
      <p:pic>
        <p:nvPicPr>
          <p:cNvPr id="9" name="Picture 8">
            <a:extLst>
              <a:ext uri="{FF2B5EF4-FFF2-40B4-BE49-F238E27FC236}">
                <a16:creationId xmlns:a16="http://schemas.microsoft.com/office/drawing/2014/main" id="{69C4BB5A-CBF4-B0AE-FAE1-30D3770B46FD}"/>
              </a:ext>
            </a:extLst>
          </p:cNvPr>
          <p:cNvPicPr>
            <a:picLocks noChangeAspect="1"/>
          </p:cNvPicPr>
          <p:nvPr/>
        </p:nvPicPr>
        <p:blipFill>
          <a:blip r:embed="rId3"/>
          <a:stretch>
            <a:fillRect/>
          </a:stretch>
        </p:blipFill>
        <p:spPr>
          <a:xfrm>
            <a:off x="6551525" y="2909157"/>
            <a:ext cx="5446885" cy="371835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410C71-A723-1ADB-8A6A-B570D073C129}"/>
                  </a:ext>
                </a:extLst>
              </p:cNvPr>
              <p:cNvSpPr txBox="1"/>
              <p:nvPr/>
            </p:nvSpPr>
            <p:spPr>
              <a:xfrm>
                <a:off x="4161695" y="4399001"/>
                <a:ext cx="2103181" cy="369332"/>
              </a:xfrm>
              <a:prstGeom prst="rect">
                <a:avLst/>
              </a:prstGeom>
              <a:noFill/>
            </p:spPr>
            <p:txBody>
              <a:bodyPr wrap="square" lIns="0" tIns="0" rIns="0" bIns="0" rtlCol="0">
                <a:spAutoFit/>
              </a:bodyPr>
              <a:lstStyle/>
              <a:p>
                <a:pPr marL="342900" indent="-342900">
                  <a:buFont typeface="Arial" panose="020B0604020202020204" pitchFamily="34" charset="0"/>
                  <a:buChar char="•"/>
                </a:pPr>
                <a14:m>
                  <m:oMath xmlns:m="http://schemas.openxmlformats.org/officeDocument/2006/math">
                    <m:acc>
                      <m:accPr>
                        <m:chr m:val="̂"/>
                        <m:ctrlPr>
                          <a:rPr lang="en-NL" sz="2400" i="1" smtClean="0">
                            <a:latin typeface="Cambria Math" panose="02040503050406030204" pitchFamily="18" charset="0"/>
                            <a:cs typeface="Aharoni" panose="020F0502020204030204" pitchFamily="34" charset="0"/>
                          </a:rPr>
                        </m:ctrlPr>
                      </m:accPr>
                      <m:e>
                        <m:r>
                          <a:rPr lang="nl-NL" sz="2400" b="0" i="1" smtClean="0">
                            <a:latin typeface="Cambria Math" panose="02040503050406030204" pitchFamily="18" charset="0"/>
                            <a:cs typeface="Aharoni" panose="020F0502020204030204" pitchFamily="34" charset="0"/>
                          </a:rPr>
                          <m:t>𝑦</m:t>
                        </m:r>
                      </m:e>
                    </m:acc>
                    <m:r>
                      <a:rPr lang="nl-NL" sz="2400" b="0" i="1" smtClean="0">
                        <a:latin typeface="Cambria Math" panose="02040503050406030204" pitchFamily="18" charset="0"/>
                        <a:cs typeface="Aharoni" panose="020F0502020204030204" pitchFamily="34" charset="0"/>
                      </a:rPr>
                      <m:t>=</m:t>
                    </m:r>
                    <m:r>
                      <a:rPr lang="nl-NL" sz="2400" b="0" i="1" smtClean="0">
                        <a:latin typeface="Cambria Math" panose="02040503050406030204" pitchFamily="18" charset="0"/>
                        <a:cs typeface="Aharoni" panose="020F0502020204030204" pitchFamily="34" charset="0"/>
                      </a:rPr>
                      <m:t>𝑚𝑋</m:t>
                    </m:r>
                    <m:r>
                      <a:rPr lang="nl-NL" sz="2400" b="0" i="1" smtClean="0">
                        <a:latin typeface="Cambria Math" panose="02040503050406030204" pitchFamily="18" charset="0"/>
                        <a:ea typeface="Cambria Math" panose="02040503050406030204" pitchFamily="18" charset="0"/>
                        <a:cs typeface="Aharoni" panose="020F0502020204030204" pitchFamily="34" charset="0"/>
                      </a:rPr>
                      <m:t>+</m:t>
                    </m:r>
                    <m:r>
                      <a:rPr lang="nl-NL" sz="2400" b="0" i="1" smtClean="0">
                        <a:latin typeface="Cambria Math" panose="02040503050406030204" pitchFamily="18" charset="0"/>
                        <a:ea typeface="Cambria Math" panose="02040503050406030204" pitchFamily="18" charset="0"/>
                        <a:cs typeface="Aharoni" panose="020F0502020204030204" pitchFamily="34" charset="0"/>
                      </a:rPr>
                      <m:t>𝑏</m:t>
                    </m:r>
                    <m:r>
                      <a:rPr lang="nl-NL" sz="2400" b="0" i="1" smtClean="0">
                        <a:latin typeface="Cambria Math" panose="02040503050406030204" pitchFamily="18" charset="0"/>
                        <a:ea typeface="Cambria Math" panose="02040503050406030204" pitchFamily="18" charset="0"/>
                        <a:cs typeface="Aharoni" panose="020F0502020204030204" pitchFamily="34" charset="0"/>
                      </a:rPr>
                      <m:t> </m:t>
                    </m:r>
                  </m:oMath>
                </a14:m>
                <a:r>
                  <a:rPr lang="en-NL" sz="2400" dirty="0">
                    <a:latin typeface="Garamond" panose="02020404030301010803" pitchFamily="18" charset="0"/>
                    <a:cs typeface="Aharoni" panose="020F0502020204030204" pitchFamily="34" charset="0"/>
                  </a:rPr>
                  <a:t> </a:t>
                </a:r>
              </a:p>
            </p:txBody>
          </p:sp>
        </mc:Choice>
        <mc:Fallback xmlns="">
          <p:sp>
            <p:nvSpPr>
              <p:cNvPr id="10" name="TextBox 9">
                <a:extLst>
                  <a:ext uri="{FF2B5EF4-FFF2-40B4-BE49-F238E27FC236}">
                    <a16:creationId xmlns:a16="http://schemas.microsoft.com/office/drawing/2014/main" id="{F2410C71-A723-1ADB-8A6A-B570D073C129}"/>
                  </a:ext>
                </a:extLst>
              </p:cNvPr>
              <p:cNvSpPr txBox="1">
                <a:spLocks noRot="1" noChangeAspect="1" noMove="1" noResize="1" noEditPoints="1" noAdjustHandles="1" noChangeArrowheads="1" noChangeShapeType="1" noTextEdit="1"/>
              </p:cNvSpPr>
              <p:nvPr/>
            </p:nvSpPr>
            <p:spPr>
              <a:xfrm>
                <a:off x="4161695" y="4399001"/>
                <a:ext cx="2103181" cy="369332"/>
              </a:xfrm>
              <a:prstGeom prst="rect">
                <a:avLst/>
              </a:prstGeom>
              <a:blipFill>
                <a:blip r:embed="rId4"/>
                <a:stretch>
                  <a:fillRect l="-8383" t="-23333" r="-1198" b="-36667"/>
                </a:stretch>
              </a:blipFill>
            </p:spPr>
            <p:txBody>
              <a:bodyPr/>
              <a:lstStyle/>
              <a:p>
                <a:r>
                  <a:rPr lang="en-NL">
                    <a:noFill/>
                  </a:rPr>
                  <a:t> </a:t>
                </a:r>
              </a:p>
            </p:txBody>
          </p:sp>
        </mc:Fallback>
      </mc:AlternateContent>
    </p:spTree>
    <p:extLst>
      <p:ext uri="{BB962C8B-B14F-4D97-AF65-F5344CB8AC3E}">
        <p14:creationId xmlns:p14="http://schemas.microsoft.com/office/powerpoint/2010/main" val="1006717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Why</a:t>
            </a:r>
            <a:r>
              <a:rPr lang="nl-NL" sz="3600" dirty="0">
                <a:solidFill>
                  <a:srgbClr val="0070C0"/>
                </a:solidFill>
                <a:latin typeface="Aharoni" panose="020F0502020204030204" pitchFamily="34" charset="0"/>
                <a:cs typeface="Aharoni" panose="020F0502020204030204" pitchFamily="34" charset="0"/>
              </a:rPr>
              <a:t> we </a:t>
            </a:r>
            <a:r>
              <a:rPr lang="nl-NL" sz="3600" dirty="0" err="1">
                <a:solidFill>
                  <a:srgbClr val="0070C0"/>
                </a:solidFill>
                <a:latin typeface="Aharoni" panose="020F0502020204030204" pitchFamily="34" charset="0"/>
                <a:cs typeface="Aharoni" panose="020F0502020204030204" pitchFamily="34" charset="0"/>
              </a:rPr>
              <a:t>use</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it</a:t>
            </a:r>
            <a:endParaRPr lang="en-NL" sz="3600" dirty="0">
              <a:solidFill>
                <a:srgbClr val="0070C0"/>
              </a:solidFill>
              <a:latin typeface="Aharoni" panose="020F0502020204030204" pitchFamily="34" charset="0"/>
              <a:cs typeface="Aharoni" panose="020F0502020204030204" pitchFamily="34" charset="0"/>
            </a:endParaRPr>
          </a:p>
        </p:txBody>
      </p:sp>
      <p:sp>
        <p:nvSpPr>
          <p:cNvPr id="4" name="TextBox 3">
            <a:extLst>
              <a:ext uri="{FF2B5EF4-FFF2-40B4-BE49-F238E27FC236}">
                <a16:creationId xmlns:a16="http://schemas.microsoft.com/office/drawing/2014/main" id="{3F5AE05D-C82D-0FC9-6695-003218D0471D}"/>
              </a:ext>
            </a:extLst>
          </p:cNvPr>
          <p:cNvSpPr txBox="1"/>
          <p:nvPr/>
        </p:nvSpPr>
        <p:spPr>
          <a:xfrm>
            <a:off x="520328" y="1696910"/>
            <a:ext cx="11565924"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Compliated problems:</a:t>
            </a:r>
          </a:p>
          <a:p>
            <a:pPr marL="800100" lvl="1"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Have m</a:t>
            </a:r>
            <a:r>
              <a:rPr lang="en-GB" sz="2400" dirty="0">
                <a:latin typeface="Garamond" panose="02020404030301010803" pitchFamily="18" charset="0"/>
                <a:cs typeface="Aharoni" panose="020F0502020204030204" pitchFamily="34" charset="0"/>
              </a:rPr>
              <a:t>or</a:t>
            </a:r>
            <a:r>
              <a:rPr lang="en-NL" sz="2400" dirty="0">
                <a:latin typeface="Garamond" panose="02020404030301010803" pitchFamily="18" charset="0"/>
                <a:cs typeface="Aharoni" panose="020F0502020204030204" pitchFamily="34" charset="0"/>
              </a:rPr>
              <a:t>e input features (level of education, country, etc.)</a:t>
            </a:r>
          </a:p>
          <a:p>
            <a:pPr marL="342900" indent="-342900">
              <a:buFont typeface="Arial" panose="020B0604020202020204" pitchFamily="34" charset="0"/>
              <a:buChar char="•"/>
            </a:pPr>
            <a:r>
              <a:rPr lang="en-NL" sz="2400" dirty="0">
                <a:latin typeface="Garamond" panose="02020404030301010803" pitchFamily="18" charset="0"/>
                <a:cs typeface="Aharoni" panose="020F0502020204030204" pitchFamily="34" charset="0"/>
              </a:rPr>
              <a:t>Make targets non-linear</a:t>
            </a:r>
          </a:p>
        </p:txBody>
      </p:sp>
      <p:pic>
        <p:nvPicPr>
          <p:cNvPr id="8" name="Picture 7">
            <a:extLst>
              <a:ext uri="{FF2B5EF4-FFF2-40B4-BE49-F238E27FC236}">
                <a16:creationId xmlns:a16="http://schemas.microsoft.com/office/drawing/2014/main" id="{58453669-9334-147C-199C-3C7CA9AED746}"/>
              </a:ext>
            </a:extLst>
          </p:cNvPr>
          <p:cNvPicPr>
            <a:picLocks noChangeAspect="1"/>
          </p:cNvPicPr>
          <p:nvPr/>
        </p:nvPicPr>
        <p:blipFill>
          <a:blip r:embed="rId2"/>
          <a:stretch>
            <a:fillRect/>
          </a:stretch>
        </p:blipFill>
        <p:spPr>
          <a:xfrm>
            <a:off x="987946" y="3334871"/>
            <a:ext cx="4285129" cy="3213847"/>
          </a:xfrm>
          <a:prstGeom prst="rect">
            <a:avLst/>
          </a:prstGeom>
        </p:spPr>
      </p:pic>
      <p:pic>
        <p:nvPicPr>
          <p:cNvPr id="10" name="Picture 9">
            <a:extLst>
              <a:ext uri="{FF2B5EF4-FFF2-40B4-BE49-F238E27FC236}">
                <a16:creationId xmlns:a16="http://schemas.microsoft.com/office/drawing/2014/main" id="{B084CC65-91E6-D229-5F39-920EFD14F1C8}"/>
              </a:ext>
            </a:extLst>
          </p:cNvPr>
          <p:cNvPicPr>
            <a:picLocks noChangeAspect="1"/>
          </p:cNvPicPr>
          <p:nvPr/>
        </p:nvPicPr>
        <p:blipFill>
          <a:blip r:embed="rId3"/>
          <a:stretch>
            <a:fillRect/>
          </a:stretch>
        </p:blipFill>
        <p:spPr>
          <a:xfrm>
            <a:off x="7242404" y="3157711"/>
            <a:ext cx="4017309" cy="3213847"/>
          </a:xfrm>
          <a:prstGeom prst="rect">
            <a:avLst/>
          </a:prstGeom>
        </p:spPr>
      </p:pic>
    </p:spTree>
    <p:extLst>
      <p:ext uri="{BB962C8B-B14F-4D97-AF65-F5344CB8AC3E}">
        <p14:creationId xmlns:p14="http://schemas.microsoft.com/office/powerpoint/2010/main" val="300035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When</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shouldn’t</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you</a:t>
            </a:r>
            <a:r>
              <a:rPr lang="nl-NL" sz="3600" dirty="0">
                <a:solidFill>
                  <a:srgbClr val="0070C0"/>
                </a:solidFill>
                <a:latin typeface="Aharoni" panose="020F0502020204030204" pitchFamily="34" charset="0"/>
                <a:cs typeface="Aharoni" panose="020F0502020204030204" pitchFamily="34" charset="0"/>
              </a:rPr>
              <a:t> </a:t>
            </a:r>
            <a:r>
              <a:rPr lang="nl-NL" sz="3600" dirty="0" err="1">
                <a:solidFill>
                  <a:srgbClr val="0070C0"/>
                </a:solidFill>
                <a:latin typeface="Aharoni" panose="020F0502020204030204" pitchFamily="34" charset="0"/>
                <a:cs typeface="Aharoni" panose="020F0502020204030204" pitchFamily="34" charset="0"/>
              </a:rPr>
              <a:t>use</a:t>
            </a:r>
            <a:r>
              <a:rPr lang="nl-NL" sz="3600" dirty="0">
                <a:solidFill>
                  <a:srgbClr val="0070C0"/>
                </a:solidFill>
                <a:latin typeface="Aharoni" panose="020F0502020204030204" pitchFamily="34" charset="0"/>
                <a:cs typeface="Aharoni" panose="020F0502020204030204" pitchFamily="34" charset="0"/>
              </a:rPr>
              <a:t> ML</a:t>
            </a:r>
            <a:endParaRPr lang="en-NL" sz="3600" dirty="0">
              <a:solidFill>
                <a:srgbClr val="0070C0"/>
              </a:solidFill>
              <a:latin typeface="Aharoni" panose="020F0502020204030204" pitchFamily="34" charset="0"/>
              <a:cs typeface="Aharoni" panose="020F0502020204030204" pitchFamily="34" charset="0"/>
            </a:endParaRPr>
          </a:p>
        </p:txBody>
      </p:sp>
      <p:pic>
        <p:nvPicPr>
          <p:cNvPr id="5" name="Picture 4">
            <a:extLst>
              <a:ext uri="{FF2B5EF4-FFF2-40B4-BE49-F238E27FC236}">
                <a16:creationId xmlns:a16="http://schemas.microsoft.com/office/drawing/2014/main" id="{D46D1998-1849-190A-89A2-36EE675C335B}"/>
              </a:ext>
            </a:extLst>
          </p:cNvPr>
          <p:cNvPicPr>
            <a:picLocks noChangeAspect="1"/>
          </p:cNvPicPr>
          <p:nvPr/>
        </p:nvPicPr>
        <p:blipFill>
          <a:blip r:embed="rId2"/>
          <a:stretch>
            <a:fillRect/>
          </a:stretch>
        </p:blipFill>
        <p:spPr>
          <a:xfrm>
            <a:off x="162225" y="3848100"/>
            <a:ext cx="11870723" cy="2377888"/>
          </a:xfrm>
          <a:prstGeom prst="rect">
            <a:avLst/>
          </a:prstGeom>
        </p:spPr>
      </p:pic>
      <p:sp>
        <p:nvSpPr>
          <p:cNvPr id="6" name="TextBox 5">
            <a:extLst>
              <a:ext uri="{FF2B5EF4-FFF2-40B4-BE49-F238E27FC236}">
                <a16:creationId xmlns:a16="http://schemas.microsoft.com/office/drawing/2014/main" id="{798FD193-2140-A265-047C-BE49FC4EE3ED}"/>
              </a:ext>
            </a:extLst>
          </p:cNvPr>
          <p:cNvSpPr txBox="1"/>
          <p:nvPr/>
        </p:nvSpPr>
        <p:spPr>
          <a:xfrm>
            <a:off x="1562601" y="2794456"/>
            <a:ext cx="9069970" cy="430887"/>
          </a:xfrm>
          <a:prstGeom prst="rect">
            <a:avLst/>
          </a:prstGeom>
          <a:noFill/>
        </p:spPr>
        <p:txBody>
          <a:bodyPr wrap="square" lIns="0" tIns="0" rIns="0" bIns="0" rtlCol="0">
            <a:spAutoFit/>
          </a:bodyPr>
          <a:lstStyle/>
          <a:p>
            <a:pPr algn="ctr"/>
            <a:r>
              <a:rPr lang="en-GB" sz="2800" b="1" dirty="0">
                <a:latin typeface="Garamond" panose="02020404030301010803" pitchFamily="18" charset="0"/>
              </a:rPr>
              <a:t>Will a simple hand-coded instruction based system work? </a:t>
            </a:r>
            <a:endParaRPr lang="en-GB" sz="4000" dirty="0">
              <a:effectLst/>
              <a:latin typeface="Garamond" panose="02020404030301010803" pitchFamily="18" charset="0"/>
            </a:endParaRPr>
          </a:p>
        </p:txBody>
      </p:sp>
    </p:spTree>
    <p:extLst>
      <p:ext uri="{BB962C8B-B14F-4D97-AF65-F5344CB8AC3E}">
        <p14:creationId xmlns:p14="http://schemas.microsoft.com/office/powerpoint/2010/main" val="94682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3FB08-DD72-4B82-A04C-FA694763BDD1}"/>
              </a:ext>
            </a:extLst>
          </p:cNvPr>
          <p:cNvSpPr txBox="1"/>
          <p:nvPr/>
        </p:nvSpPr>
        <p:spPr>
          <a:xfrm>
            <a:off x="520328" y="970003"/>
            <a:ext cx="6722076" cy="553998"/>
          </a:xfrm>
          <a:prstGeom prst="rect">
            <a:avLst/>
          </a:prstGeom>
          <a:noFill/>
        </p:spPr>
        <p:txBody>
          <a:bodyPr wrap="square" lIns="0" tIns="0" rIns="0" bIns="0" rtlCol="0">
            <a:spAutoFit/>
          </a:bodyPr>
          <a:lstStyle/>
          <a:p>
            <a:r>
              <a:rPr lang="nl-NL" sz="3600" dirty="0" err="1">
                <a:solidFill>
                  <a:srgbClr val="0070C0"/>
                </a:solidFill>
                <a:latin typeface="Aharoni" panose="020F0502020204030204" pitchFamily="34" charset="0"/>
                <a:cs typeface="Aharoni" panose="020F0502020204030204" pitchFamily="34" charset="0"/>
              </a:rPr>
              <a:t>Main</a:t>
            </a:r>
            <a:r>
              <a:rPr lang="nl-NL" sz="3600" dirty="0">
                <a:solidFill>
                  <a:srgbClr val="0070C0"/>
                </a:solidFill>
                <a:latin typeface="Aharoni" panose="020F0502020204030204" pitchFamily="34" charset="0"/>
                <a:cs typeface="Aharoni" panose="020F0502020204030204" pitchFamily="34" charset="0"/>
              </a:rPr>
              <a:t> types of ML</a:t>
            </a:r>
            <a:endParaRPr lang="en-NL" sz="3600" dirty="0">
              <a:solidFill>
                <a:srgbClr val="0070C0"/>
              </a:solidFill>
              <a:latin typeface="Aharoni" panose="020F0502020204030204" pitchFamily="34" charset="0"/>
              <a:cs typeface="Aharoni" panose="020F0502020204030204" pitchFamily="34" charset="0"/>
            </a:endParaRPr>
          </a:p>
        </p:txBody>
      </p:sp>
      <p:pic>
        <p:nvPicPr>
          <p:cNvPr id="4" name="Picture 3">
            <a:extLst>
              <a:ext uri="{FF2B5EF4-FFF2-40B4-BE49-F238E27FC236}">
                <a16:creationId xmlns:a16="http://schemas.microsoft.com/office/drawing/2014/main" id="{DA71CA82-78AE-05F3-9E6A-B392E5ED3B19}"/>
              </a:ext>
            </a:extLst>
          </p:cNvPr>
          <p:cNvPicPr>
            <a:picLocks noChangeAspect="1"/>
          </p:cNvPicPr>
          <p:nvPr/>
        </p:nvPicPr>
        <p:blipFill>
          <a:blip r:embed="rId2"/>
          <a:stretch>
            <a:fillRect/>
          </a:stretch>
        </p:blipFill>
        <p:spPr>
          <a:xfrm>
            <a:off x="59791" y="2394856"/>
            <a:ext cx="12075591" cy="2733197"/>
          </a:xfrm>
          <a:prstGeom prst="rect">
            <a:avLst/>
          </a:prstGeom>
        </p:spPr>
      </p:pic>
      <p:sp>
        <p:nvSpPr>
          <p:cNvPr id="7" name="TextBox 6">
            <a:extLst>
              <a:ext uri="{FF2B5EF4-FFF2-40B4-BE49-F238E27FC236}">
                <a16:creationId xmlns:a16="http://schemas.microsoft.com/office/drawing/2014/main" id="{CEC03F0A-5474-7B74-A444-A5D32E90C261}"/>
              </a:ext>
            </a:extLst>
          </p:cNvPr>
          <p:cNvSpPr txBox="1"/>
          <p:nvPr/>
        </p:nvSpPr>
        <p:spPr>
          <a:xfrm>
            <a:off x="462661" y="5272215"/>
            <a:ext cx="1489704"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Supervised</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8" name="TextBox 7">
            <a:extLst>
              <a:ext uri="{FF2B5EF4-FFF2-40B4-BE49-F238E27FC236}">
                <a16:creationId xmlns:a16="http://schemas.microsoft.com/office/drawing/2014/main" id="{2B693A2D-DEF5-A62E-D491-FBBFF2F05835}"/>
              </a:ext>
            </a:extLst>
          </p:cNvPr>
          <p:cNvSpPr txBox="1"/>
          <p:nvPr/>
        </p:nvSpPr>
        <p:spPr>
          <a:xfrm>
            <a:off x="3399450" y="5233472"/>
            <a:ext cx="1740958"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Unsupervised</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9" name="TextBox 8">
            <a:extLst>
              <a:ext uri="{FF2B5EF4-FFF2-40B4-BE49-F238E27FC236}">
                <a16:creationId xmlns:a16="http://schemas.microsoft.com/office/drawing/2014/main" id="{B22224FE-5468-0063-00C1-C161643CCCDA}"/>
              </a:ext>
            </a:extLst>
          </p:cNvPr>
          <p:cNvSpPr txBox="1"/>
          <p:nvPr/>
        </p:nvSpPr>
        <p:spPr>
          <a:xfrm>
            <a:off x="9699109" y="5277710"/>
            <a:ext cx="1866813" cy="738664"/>
          </a:xfrm>
          <a:prstGeom prst="rect">
            <a:avLst/>
          </a:prstGeom>
          <a:noFill/>
        </p:spPr>
        <p:txBody>
          <a:bodyPr wrap="square" lIns="0" tIns="0" rIns="0" bIns="0" rtlCol="0">
            <a:spAutoFit/>
          </a:bodyPr>
          <a:lstStyle/>
          <a:p>
            <a:pPr algn="ctr"/>
            <a:r>
              <a:rPr lang="nl-NL" sz="2400" dirty="0" err="1">
                <a:latin typeface="Garamond" panose="02020404030301010803" pitchFamily="18" charset="0"/>
                <a:cs typeface="Aharoni" panose="020F0502020204030204" pitchFamily="34" charset="0"/>
              </a:rPr>
              <a:t>Reinforcement</a:t>
            </a:r>
            <a:endParaRPr lang="nl-NL" sz="2400" dirty="0">
              <a:latin typeface="Garamond" panose="02020404030301010803" pitchFamily="18" charset="0"/>
              <a:cs typeface="Aharoni" panose="020F0502020204030204" pitchFamily="34" charset="0"/>
            </a:endParaRP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
        <p:nvSpPr>
          <p:cNvPr id="10" name="TextBox 9">
            <a:extLst>
              <a:ext uri="{FF2B5EF4-FFF2-40B4-BE49-F238E27FC236}">
                <a16:creationId xmlns:a16="http://schemas.microsoft.com/office/drawing/2014/main" id="{D2160021-2CB1-7B1C-66A6-C64D567710CE}"/>
              </a:ext>
            </a:extLst>
          </p:cNvPr>
          <p:cNvSpPr txBox="1"/>
          <p:nvPr/>
        </p:nvSpPr>
        <p:spPr>
          <a:xfrm>
            <a:off x="6828221" y="5233472"/>
            <a:ext cx="1740958" cy="738664"/>
          </a:xfrm>
          <a:prstGeom prst="rect">
            <a:avLst/>
          </a:prstGeom>
          <a:noFill/>
        </p:spPr>
        <p:txBody>
          <a:bodyPr wrap="square" lIns="0" tIns="0" rIns="0" bIns="0" rtlCol="0">
            <a:spAutoFit/>
          </a:bodyPr>
          <a:lstStyle/>
          <a:p>
            <a:pPr algn="ctr"/>
            <a:r>
              <a:rPr lang="nl-NL" sz="2400" dirty="0">
                <a:latin typeface="Garamond" panose="02020404030301010803" pitchFamily="18" charset="0"/>
                <a:cs typeface="Aharoni" panose="020F0502020204030204" pitchFamily="34" charset="0"/>
              </a:rPr>
              <a:t>Transfer</a:t>
            </a:r>
          </a:p>
          <a:p>
            <a:pPr algn="ctr"/>
            <a:r>
              <a:rPr lang="nl-NL" sz="2400" dirty="0">
                <a:latin typeface="Garamond" panose="02020404030301010803" pitchFamily="18" charset="0"/>
                <a:cs typeface="Aharoni" panose="020F0502020204030204" pitchFamily="34" charset="0"/>
              </a:rPr>
              <a:t>Learning</a:t>
            </a:r>
            <a:endParaRPr lang="en-NL" sz="2400" dirty="0">
              <a:latin typeface="Garamond" panose="02020404030301010803" pitchFamily="18" charset="0"/>
              <a:cs typeface="Aharoni" panose="020F0502020204030204" pitchFamily="34" charset="0"/>
            </a:endParaRPr>
          </a:p>
        </p:txBody>
      </p:sp>
    </p:spTree>
    <p:extLst>
      <p:ext uri="{BB962C8B-B14F-4D97-AF65-F5344CB8AC3E}">
        <p14:creationId xmlns:p14="http://schemas.microsoft.com/office/powerpoint/2010/main" val="1587925556"/>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uu_powerpoint_template_EN_2020" id="{4A777E93-C8C4-4572-9F2C-46543C6F3E9F}" vid="{948BEE96-0FC2-4DC7-8DD2-FCE257C1DE03}"/>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Emmeke &amp; Irene &amp; Mehran-05062021</Template>
  <TotalTime>968</TotalTime>
  <Words>451</Words>
  <Application>Microsoft Macintosh PowerPoint</Application>
  <PresentationFormat>Custom</PresentationFormat>
  <Paragraphs>124</Paragraphs>
  <Slides>40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Garamond</vt:lpstr>
      <vt:lpstr>Merriweather Light</vt:lpstr>
      <vt:lpstr>Arial</vt:lpstr>
      <vt:lpstr>Open Sans</vt:lpstr>
      <vt:lpstr>Verdana</vt:lpstr>
      <vt:lpstr>Aharoni</vt:lpstr>
      <vt:lpstr>Merriweather Regular</vt:lpstr>
      <vt:lpstr>Georgia</vt:lpstr>
      <vt:lpstr>Open Sans Light</vt:lpstr>
      <vt:lpstr>Raleway</vt:lpstr>
      <vt:lpstr>Calibri</vt:lpstr>
      <vt:lpstr>Cambria Math</vt:lpstr>
      <vt:lpstr>Utrecht University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Moazeni, M. (Mehran)</dc:creator>
  <cp:keywords/>
  <dc:description/>
  <cp:lastModifiedBy>Moazeni, M. (Mehran)</cp:lastModifiedBy>
  <cp:revision>75</cp:revision>
  <dcterms:created xsi:type="dcterms:W3CDTF">2021-05-06T07:24:27Z</dcterms:created>
  <dcterms:modified xsi:type="dcterms:W3CDTF">2022-09-01T20:04:33Z</dcterms:modified>
  <cp:category/>
</cp:coreProperties>
</file>